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48FB3-FC99-401F-B171-6123BEA3E78B}" v="1729" dt="2023-03-01T00:07:00.60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4" autoAdjust="0"/>
    <p:restoredTop sz="96532" autoAdjust="0"/>
  </p:normalViewPr>
  <p:slideViewPr>
    <p:cSldViewPr snapToGrid="0">
      <p:cViewPr varScale="1">
        <p:scale>
          <a:sx n="32" d="100"/>
          <a:sy n="32" d="100"/>
        </p:scale>
        <p:origin x="273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J" userId="8bf0e6d6bf684d42" providerId="LiveId" clId="{B4548FB3-FC99-401F-B171-6123BEA3E78B}"/>
    <pc:docChg chg="undo custSel modSld">
      <pc:chgData name="Adam J" userId="8bf0e6d6bf684d42" providerId="LiveId" clId="{B4548FB3-FC99-401F-B171-6123BEA3E78B}" dt="2023-03-01T00:08:09.620" v="3822" actId="20577"/>
      <pc:docMkLst>
        <pc:docMk/>
      </pc:docMkLst>
      <pc:sldChg chg="addSp delSp modSp mod modNotesTx">
        <pc:chgData name="Adam J" userId="8bf0e6d6bf684d42" providerId="LiveId" clId="{B4548FB3-FC99-401F-B171-6123BEA3E78B}" dt="2023-03-01T00:08:09.620" v="3822" actId="20577"/>
        <pc:sldMkLst>
          <pc:docMk/>
          <pc:sldMk cId="931198942" sldId="256"/>
        </pc:sldMkLst>
        <pc:spChg chg="mod">
          <ac:chgData name="Adam J" userId="8bf0e6d6bf684d42" providerId="LiveId" clId="{B4548FB3-FC99-401F-B171-6123BEA3E78B}" dt="2023-02-28T23:57:31.406" v="3765" actId="1076"/>
          <ac:spMkLst>
            <pc:docMk/>
            <pc:sldMk cId="931198942" sldId="256"/>
            <ac:spMk id="4" creationId="{00000000-0000-0000-0000-000000000000}"/>
          </ac:spMkLst>
        </pc:spChg>
        <pc:spChg chg="del mod">
          <ac:chgData name="Adam J" userId="8bf0e6d6bf684d42" providerId="LiveId" clId="{B4548FB3-FC99-401F-B171-6123BEA3E78B}" dt="2023-02-28T22:56:26.605" v="2656" actId="478"/>
          <ac:spMkLst>
            <pc:docMk/>
            <pc:sldMk cId="931198942" sldId="256"/>
            <ac:spMk id="6" creationId="{00000000-0000-0000-0000-000000000000}"/>
          </ac:spMkLst>
        </pc:spChg>
        <pc:spChg chg="mod">
          <ac:chgData name="Adam J" userId="8bf0e6d6bf684d42" providerId="LiveId" clId="{B4548FB3-FC99-401F-B171-6123BEA3E78B}" dt="2023-02-28T21:53:51.558" v="784" actId="20577"/>
          <ac:spMkLst>
            <pc:docMk/>
            <pc:sldMk cId="931198942" sldId="256"/>
            <ac:spMk id="7" creationId="{00000000-0000-0000-0000-000000000000}"/>
          </ac:spMkLst>
        </pc:spChg>
        <pc:spChg chg="mod">
          <ac:chgData name="Adam J" userId="8bf0e6d6bf684d42" providerId="LiveId" clId="{B4548FB3-FC99-401F-B171-6123BEA3E78B}" dt="2023-02-28T23:27:17.355" v="3407" actId="20577"/>
          <ac:spMkLst>
            <pc:docMk/>
            <pc:sldMk cId="931198942" sldId="256"/>
            <ac:spMk id="8" creationId="{00000000-0000-0000-0000-000000000000}"/>
          </ac:spMkLst>
        </pc:spChg>
        <pc:spChg chg="mod">
          <ac:chgData name="Adam J" userId="8bf0e6d6bf684d42" providerId="LiveId" clId="{B4548FB3-FC99-401F-B171-6123BEA3E78B}" dt="2023-02-28T22:42:04.043" v="2542" actId="1076"/>
          <ac:spMkLst>
            <pc:docMk/>
            <pc:sldMk cId="931198942" sldId="256"/>
            <ac:spMk id="9" creationId="{00000000-0000-0000-0000-000000000000}"/>
          </ac:spMkLst>
        </pc:spChg>
        <pc:spChg chg="del mod">
          <ac:chgData name="Adam J" userId="8bf0e6d6bf684d42" providerId="LiveId" clId="{B4548FB3-FC99-401F-B171-6123BEA3E78B}" dt="2023-02-28T21:29:22.399" v="143"/>
          <ac:spMkLst>
            <pc:docMk/>
            <pc:sldMk cId="931198942" sldId="256"/>
            <ac:spMk id="11" creationId="{00000000-0000-0000-0000-000000000000}"/>
          </ac:spMkLst>
        </pc:spChg>
        <pc:spChg chg="mod">
          <ac:chgData name="Adam J" userId="8bf0e6d6bf684d42" providerId="LiveId" clId="{B4548FB3-FC99-401F-B171-6123BEA3E78B}" dt="2023-02-28T23:59:53.282" v="3791" actId="20577"/>
          <ac:spMkLst>
            <pc:docMk/>
            <pc:sldMk cId="931198942" sldId="256"/>
            <ac:spMk id="12" creationId="{00000000-0000-0000-0000-000000000000}"/>
          </ac:spMkLst>
        </pc:spChg>
        <pc:spChg chg="mod">
          <ac:chgData name="Adam J" userId="8bf0e6d6bf684d42" providerId="LiveId" clId="{B4548FB3-FC99-401F-B171-6123BEA3E78B}" dt="2023-03-01T00:02:22.765" v="3805" actId="1036"/>
          <ac:spMkLst>
            <pc:docMk/>
            <pc:sldMk cId="931198942" sldId="256"/>
            <ac:spMk id="15" creationId="{00000000-0000-0000-0000-000000000000}"/>
          </ac:spMkLst>
        </pc:spChg>
        <pc:spChg chg="mod">
          <ac:chgData name="Adam J" userId="8bf0e6d6bf684d42" providerId="LiveId" clId="{B4548FB3-FC99-401F-B171-6123BEA3E78B}" dt="2023-02-28T22:42:27.168" v="2547" actId="1076"/>
          <ac:spMkLst>
            <pc:docMk/>
            <pc:sldMk cId="931198942" sldId="256"/>
            <ac:spMk id="16" creationId="{00000000-0000-0000-0000-000000000000}"/>
          </ac:spMkLst>
        </pc:spChg>
        <pc:spChg chg="del mod">
          <ac:chgData name="Adam J" userId="8bf0e6d6bf684d42" providerId="LiveId" clId="{B4548FB3-FC99-401F-B171-6123BEA3E78B}" dt="2023-02-28T22:57:43.991" v="2667" actId="478"/>
          <ac:spMkLst>
            <pc:docMk/>
            <pc:sldMk cId="931198942" sldId="256"/>
            <ac:spMk id="17" creationId="{00000000-0000-0000-0000-000000000000}"/>
          </ac:spMkLst>
        </pc:spChg>
        <pc:spChg chg="mod">
          <ac:chgData name="Adam J" userId="8bf0e6d6bf684d42" providerId="LiveId" clId="{B4548FB3-FC99-401F-B171-6123BEA3E78B}" dt="2023-02-28T23:13:50.477" v="3151" actId="20577"/>
          <ac:spMkLst>
            <pc:docMk/>
            <pc:sldMk cId="931198942" sldId="256"/>
            <ac:spMk id="18" creationId="{00000000-0000-0000-0000-000000000000}"/>
          </ac:spMkLst>
        </pc:spChg>
        <pc:spChg chg="mod">
          <ac:chgData name="Adam J" userId="8bf0e6d6bf684d42" providerId="LiveId" clId="{B4548FB3-FC99-401F-B171-6123BEA3E78B}" dt="2023-03-01T00:02:05.664" v="3803" actId="1076"/>
          <ac:spMkLst>
            <pc:docMk/>
            <pc:sldMk cId="931198942" sldId="256"/>
            <ac:spMk id="21" creationId="{00000000-0000-0000-0000-000000000000}"/>
          </ac:spMkLst>
        </pc:spChg>
        <pc:spChg chg="mod">
          <ac:chgData name="Adam J" userId="8bf0e6d6bf684d42" providerId="LiveId" clId="{B4548FB3-FC99-401F-B171-6123BEA3E78B}" dt="2023-02-28T23:33:17.009" v="3443" actId="20577"/>
          <ac:spMkLst>
            <pc:docMk/>
            <pc:sldMk cId="931198942" sldId="256"/>
            <ac:spMk id="23" creationId="{00000000-0000-0000-0000-000000000000}"/>
          </ac:spMkLst>
        </pc:spChg>
        <pc:spChg chg="mod">
          <ac:chgData name="Adam J" userId="8bf0e6d6bf684d42" providerId="LiveId" clId="{B4548FB3-FC99-401F-B171-6123BEA3E78B}" dt="2023-02-28T21:51:48.106" v="638" actId="1076"/>
          <ac:spMkLst>
            <pc:docMk/>
            <pc:sldMk cId="931198942" sldId="256"/>
            <ac:spMk id="27" creationId="{B3B97A8F-BF66-B510-3F94-58975371593B}"/>
          </ac:spMkLst>
        </pc:spChg>
        <pc:spChg chg="mod">
          <ac:chgData name="Adam J" userId="8bf0e6d6bf684d42" providerId="LiveId" clId="{B4548FB3-FC99-401F-B171-6123BEA3E78B}" dt="2023-02-28T21:51:50.144" v="639" actId="1076"/>
          <ac:spMkLst>
            <pc:docMk/>
            <pc:sldMk cId="931198942" sldId="256"/>
            <ac:spMk id="30" creationId="{39AE269B-F831-DD6A-0B8F-87CE964325DF}"/>
          </ac:spMkLst>
        </pc:spChg>
        <pc:spChg chg="add del mod">
          <ac:chgData name="Adam J" userId="8bf0e6d6bf684d42" providerId="LiveId" clId="{B4548FB3-FC99-401F-B171-6123BEA3E78B}" dt="2023-02-28T21:02:05.368" v="60"/>
          <ac:spMkLst>
            <pc:docMk/>
            <pc:sldMk cId="931198942" sldId="256"/>
            <ac:spMk id="32" creationId="{6EF1D4C1-5AFE-A491-E4C3-C110855CA280}"/>
          </ac:spMkLst>
        </pc:spChg>
        <pc:spChg chg="add del mod">
          <ac:chgData name="Adam J" userId="8bf0e6d6bf684d42" providerId="LiveId" clId="{B4548FB3-FC99-401F-B171-6123BEA3E78B}" dt="2023-02-28T21:36:39.253" v="189"/>
          <ac:spMkLst>
            <pc:docMk/>
            <pc:sldMk cId="931198942" sldId="256"/>
            <ac:spMk id="38" creationId="{170EDC0A-B9CC-7114-E5C9-02662CB1A61E}"/>
          </ac:spMkLst>
        </pc:spChg>
        <pc:spChg chg="add del mod">
          <ac:chgData name="Adam J" userId="8bf0e6d6bf684d42" providerId="LiveId" clId="{B4548FB3-FC99-401F-B171-6123BEA3E78B}" dt="2023-02-28T22:36:01.367" v="2482"/>
          <ac:spMkLst>
            <pc:docMk/>
            <pc:sldMk cId="931198942" sldId="256"/>
            <ac:spMk id="51" creationId="{43CFFCFC-CF58-976C-47D7-21026F5A76CC}"/>
          </ac:spMkLst>
        </pc:spChg>
        <pc:spChg chg="add del mod">
          <ac:chgData name="Adam J" userId="8bf0e6d6bf684d42" providerId="LiveId" clId="{B4548FB3-FC99-401F-B171-6123BEA3E78B}" dt="2023-02-28T22:57:44.964" v="2668" actId="478"/>
          <ac:spMkLst>
            <pc:docMk/>
            <pc:sldMk cId="931198942" sldId="256"/>
            <ac:spMk id="57" creationId="{9E877353-6201-C5A6-7B81-297FFBDEA0DB}"/>
          </ac:spMkLst>
        </pc:spChg>
        <pc:spChg chg="mod">
          <ac:chgData name="Adam J" userId="8bf0e6d6bf684d42" providerId="LiveId" clId="{B4548FB3-FC99-401F-B171-6123BEA3E78B}" dt="2023-02-28T22:47:05.912" v="2600" actId="1076"/>
          <ac:spMkLst>
            <pc:docMk/>
            <pc:sldMk cId="931198942" sldId="256"/>
            <ac:spMk id="67" creationId="{00000000-0000-0000-0000-000000000000}"/>
          </ac:spMkLst>
        </pc:spChg>
        <pc:spChg chg="mod">
          <ac:chgData name="Adam J" userId="8bf0e6d6bf684d42" providerId="LiveId" clId="{B4548FB3-FC99-401F-B171-6123BEA3E78B}" dt="2023-02-28T21:49:53.399" v="614" actId="14100"/>
          <ac:spMkLst>
            <pc:docMk/>
            <pc:sldMk cId="931198942" sldId="256"/>
            <ac:spMk id="68" creationId="{00000000-0000-0000-0000-000000000000}"/>
          </ac:spMkLst>
        </pc:spChg>
        <pc:spChg chg="mod">
          <ac:chgData name="Adam J" userId="8bf0e6d6bf684d42" providerId="LiveId" clId="{B4548FB3-FC99-401F-B171-6123BEA3E78B}" dt="2023-02-28T23:58:03.181" v="3788" actId="20577"/>
          <ac:spMkLst>
            <pc:docMk/>
            <pc:sldMk cId="931198942" sldId="256"/>
            <ac:spMk id="69" creationId="{00000000-0000-0000-0000-000000000000}"/>
          </ac:spMkLst>
        </pc:spChg>
        <pc:spChg chg="mod">
          <ac:chgData name="Adam J" userId="8bf0e6d6bf684d42" providerId="LiveId" clId="{B4548FB3-FC99-401F-B171-6123BEA3E78B}" dt="2023-02-28T22:42:38.103" v="2549" actId="1076"/>
          <ac:spMkLst>
            <pc:docMk/>
            <pc:sldMk cId="931198942" sldId="256"/>
            <ac:spMk id="70" creationId="{00000000-0000-0000-0000-000000000000}"/>
          </ac:spMkLst>
        </pc:spChg>
        <pc:spChg chg="mod">
          <ac:chgData name="Adam J" userId="8bf0e6d6bf684d42" providerId="LiveId" clId="{B4548FB3-FC99-401F-B171-6123BEA3E78B}" dt="2023-02-28T23:48:58.855" v="3661" actId="20577"/>
          <ac:spMkLst>
            <pc:docMk/>
            <pc:sldMk cId="931198942" sldId="256"/>
            <ac:spMk id="71" creationId="{00000000-0000-0000-0000-000000000000}"/>
          </ac:spMkLst>
        </pc:spChg>
        <pc:graphicFrameChg chg="mod modGraphic">
          <ac:chgData name="Adam J" userId="8bf0e6d6bf684d42" providerId="LiveId" clId="{B4548FB3-FC99-401F-B171-6123BEA3E78B}" dt="2023-03-01T00:08:09.620" v="3822" actId="20577"/>
          <ac:graphicFrameMkLst>
            <pc:docMk/>
            <pc:sldMk cId="931198942" sldId="256"/>
            <ac:graphicFrameMk id="2" creationId="{00000000-0000-0000-0000-000000000000}"/>
          </ac:graphicFrameMkLst>
        </pc:graphicFrameChg>
        <pc:graphicFrameChg chg="mod modGraphic">
          <ac:chgData name="Adam J" userId="8bf0e6d6bf684d42" providerId="LiveId" clId="{B4548FB3-FC99-401F-B171-6123BEA3E78B}" dt="2023-02-28T22:50:15.066" v="2619"/>
          <ac:graphicFrameMkLst>
            <pc:docMk/>
            <pc:sldMk cId="931198942" sldId="256"/>
            <ac:graphicFrameMk id="3" creationId="{00000000-0000-0000-0000-000000000000}"/>
          </ac:graphicFrameMkLst>
        </pc:graphicFrameChg>
        <pc:graphicFrameChg chg="del">
          <ac:chgData name="Adam J" userId="8bf0e6d6bf684d42" providerId="LiveId" clId="{B4548FB3-FC99-401F-B171-6123BEA3E78B}" dt="2023-02-28T21:01:56.528" v="59" actId="478"/>
          <ac:graphicFrameMkLst>
            <pc:docMk/>
            <pc:sldMk cId="931198942" sldId="256"/>
            <ac:graphicFrameMk id="19" creationId="{00000000-0000-0000-0000-000000000000}"/>
          </ac:graphicFrameMkLst>
        </pc:graphicFrameChg>
        <pc:graphicFrameChg chg="add del mod modGraphic">
          <ac:chgData name="Adam J" userId="8bf0e6d6bf684d42" providerId="LiveId" clId="{B4548FB3-FC99-401F-B171-6123BEA3E78B}" dt="2023-02-28T22:08:38.737" v="1432" actId="478"/>
          <ac:graphicFrameMkLst>
            <pc:docMk/>
            <pc:sldMk cId="931198942" sldId="256"/>
            <ac:graphicFrameMk id="47" creationId="{B5996FC7-B05F-7F58-E94A-2BAF675B135A}"/>
          </ac:graphicFrameMkLst>
        </pc:graphicFrameChg>
        <pc:graphicFrameChg chg="add del mod">
          <ac:chgData name="Adam J" userId="8bf0e6d6bf684d42" providerId="LiveId" clId="{B4548FB3-FC99-401F-B171-6123BEA3E78B}" dt="2023-02-28T22:57:37.303" v="2664"/>
          <ac:graphicFrameMkLst>
            <pc:docMk/>
            <pc:sldMk cId="931198942" sldId="256"/>
            <ac:graphicFrameMk id="58" creationId="{C2CDE254-322E-D355-098A-6B6721AFF5B4}"/>
          </ac:graphicFrameMkLst>
        </pc:graphicFrameChg>
        <pc:graphicFrameChg chg="add mod modGraphic">
          <ac:chgData name="Adam J" userId="8bf0e6d6bf684d42" providerId="LiveId" clId="{B4548FB3-FC99-401F-B171-6123BEA3E78B}" dt="2023-03-01T00:07:34.986" v="3810" actId="14100"/>
          <ac:graphicFrameMkLst>
            <pc:docMk/>
            <pc:sldMk cId="931198942" sldId="256"/>
            <ac:graphicFrameMk id="59" creationId="{A77FE8CD-71FA-995C-6FAA-553CDB3DEB05}"/>
          </ac:graphicFrameMkLst>
        </pc:graphicFrameChg>
        <pc:graphicFrameChg chg="mod modGraphic">
          <ac:chgData name="Adam J" userId="8bf0e6d6bf684d42" providerId="LiveId" clId="{B4548FB3-FC99-401F-B171-6123BEA3E78B}" dt="2023-03-01T00:00:38.886" v="3802" actId="20577"/>
          <ac:graphicFrameMkLst>
            <pc:docMk/>
            <pc:sldMk cId="931198942" sldId="256"/>
            <ac:graphicFrameMk id="72" creationId="{00000000-0000-0000-0000-000000000000}"/>
          </ac:graphicFrameMkLst>
        </pc:graphicFrameChg>
        <pc:picChg chg="mod ord">
          <ac:chgData name="Adam J" userId="8bf0e6d6bf684d42" providerId="LiveId" clId="{B4548FB3-FC99-401F-B171-6123BEA3E78B}" dt="2023-02-28T23:57:25.068" v="3763" actId="1076"/>
          <ac:picMkLst>
            <pc:docMk/>
            <pc:sldMk cId="931198942" sldId="256"/>
            <ac:picMk id="24" creationId="{18B1E2E4-EBA7-75C0-4AC6-FF2DB912BE0A}"/>
          </ac:picMkLst>
        </pc:picChg>
        <pc:picChg chg="mod">
          <ac:chgData name="Adam J" userId="8bf0e6d6bf684d42" providerId="LiveId" clId="{B4548FB3-FC99-401F-B171-6123BEA3E78B}" dt="2023-02-28T21:51:59.267" v="640" actId="1076"/>
          <ac:picMkLst>
            <pc:docMk/>
            <pc:sldMk cId="931198942" sldId="256"/>
            <ac:picMk id="26" creationId="{647A73A0-1FDD-CDEB-DC95-FDF70B8202EA}"/>
          </ac:picMkLst>
        </pc:picChg>
        <pc:picChg chg="mod">
          <ac:chgData name="Adam J" userId="8bf0e6d6bf684d42" providerId="LiveId" clId="{B4548FB3-FC99-401F-B171-6123BEA3E78B}" dt="2023-02-28T21:52:00.722" v="641" actId="1076"/>
          <ac:picMkLst>
            <pc:docMk/>
            <pc:sldMk cId="931198942" sldId="256"/>
            <ac:picMk id="29" creationId="{A9ED5681-AD02-BAE7-1C90-E093E1E284E5}"/>
          </ac:picMkLst>
        </pc:picChg>
        <pc:picChg chg="add del mod">
          <ac:chgData name="Adam J" userId="8bf0e6d6bf684d42" providerId="LiveId" clId="{B4548FB3-FC99-401F-B171-6123BEA3E78B}" dt="2023-02-28T22:14:52.421" v="1485" actId="478"/>
          <ac:picMkLst>
            <pc:docMk/>
            <pc:sldMk cId="931198942" sldId="256"/>
            <ac:picMk id="34" creationId="{0AA90809-5D5F-01E1-E925-0F4F59B27A3E}"/>
          </ac:picMkLst>
        </pc:picChg>
        <pc:picChg chg="add del mod">
          <ac:chgData name="Adam J" userId="8bf0e6d6bf684d42" providerId="LiveId" clId="{B4548FB3-FC99-401F-B171-6123BEA3E78B}" dt="2023-02-28T21:36:35.653" v="188" actId="478"/>
          <ac:picMkLst>
            <pc:docMk/>
            <pc:sldMk cId="931198942" sldId="256"/>
            <ac:picMk id="36" creationId="{5CB1164F-17CB-A50E-9F1F-8441A61E2B33}"/>
          </ac:picMkLst>
        </pc:picChg>
        <pc:picChg chg="add mod">
          <ac:chgData name="Adam J" userId="8bf0e6d6bf684d42" providerId="LiveId" clId="{B4548FB3-FC99-401F-B171-6123BEA3E78B}" dt="2023-02-28T23:32:45.007" v="3439" actId="14826"/>
          <ac:picMkLst>
            <pc:docMk/>
            <pc:sldMk cId="931198942" sldId="256"/>
            <ac:picMk id="40" creationId="{F2847999-6F70-E78D-6E9F-BC99090F0A5D}"/>
          </ac:picMkLst>
        </pc:picChg>
        <pc:picChg chg="add mod">
          <ac:chgData name="Adam J" userId="8bf0e6d6bf684d42" providerId="LiveId" clId="{B4548FB3-FC99-401F-B171-6123BEA3E78B}" dt="2023-02-28T23:57:30.994" v="3764" actId="1076"/>
          <ac:picMkLst>
            <pc:docMk/>
            <pc:sldMk cId="931198942" sldId="256"/>
            <ac:picMk id="42" creationId="{3983A287-7E49-7656-D2DB-9938FE59E38C}"/>
          </ac:picMkLst>
        </pc:picChg>
        <pc:picChg chg="add del mod">
          <ac:chgData name="Adam J" userId="8bf0e6d6bf684d42" providerId="LiveId" clId="{B4548FB3-FC99-401F-B171-6123BEA3E78B}" dt="2023-02-28T22:03:18.224" v="1338" actId="478"/>
          <ac:picMkLst>
            <pc:docMk/>
            <pc:sldMk cId="931198942" sldId="256"/>
            <ac:picMk id="44" creationId="{C008DFD0-4D8D-FDB6-2734-3C3458301D88}"/>
          </ac:picMkLst>
        </pc:picChg>
        <pc:picChg chg="add del mod">
          <ac:chgData name="Adam J" userId="8bf0e6d6bf684d42" providerId="LiveId" clId="{B4548FB3-FC99-401F-B171-6123BEA3E78B}" dt="2023-02-28T22:03:24.809" v="1343" actId="478"/>
          <ac:picMkLst>
            <pc:docMk/>
            <pc:sldMk cId="931198942" sldId="256"/>
            <ac:picMk id="46" creationId="{6C1D031B-E584-4301-7692-BCC0CD94BC8F}"/>
          </ac:picMkLst>
        </pc:picChg>
        <pc:picChg chg="add del mod">
          <ac:chgData name="Adam J" userId="8bf0e6d6bf684d42" providerId="LiveId" clId="{B4548FB3-FC99-401F-B171-6123BEA3E78B}" dt="2023-02-28T22:09:26.475" v="1435" actId="478"/>
          <ac:picMkLst>
            <pc:docMk/>
            <pc:sldMk cId="931198942" sldId="256"/>
            <ac:picMk id="49" creationId="{40F999A3-311B-4502-6734-0823732F4A0B}"/>
          </ac:picMkLst>
        </pc:picChg>
        <pc:picChg chg="add mod">
          <ac:chgData name="Adam J" userId="8bf0e6d6bf684d42" providerId="LiveId" clId="{B4548FB3-FC99-401F-B171-6123BEA3E78B}" dt="2023-02-28T22:42:36.179" v="2548" actId="1076"/>
          <ac:picMkLst>
            <pc:docMk/>
            <pc:sldMk cId="931198942" sldId="256"/>
            <ac:picMk id="53" creationId="{56C5E093-0769-F4E4-4440-D12836DC1C8F}"/>
          </ac:picMkLst>
        </pc:picChg>
        <pc:picChg chg="add mod">
          <ac:chgData name="Adam J" userId="8bf0e6d6bf684d42" providerId="LiveId" clId="{B4548FB3-FC99-401F-B171-6123BEA3E78B}" dt="2023-02-28T22:46:14.109" v="2573" actId="1076"/>
          <ac:picMkLst>
            <pc:docMk/>
            <pc:sldMk cId="931198942" sldId="256"/>
            <ac:picMk id="55" creationId="{0962DAEF-5E59-6938-113F-C954F83B355C}"/>
          </ac:picMkLst>
        </pc:picChg>
        <pc:picChg chg="add del mod">
          <ac:chgData name="Adam J" userId="8bf0e6d6bf684d42" providerId="LiveId" clId="{B4548FB3-FC99-401F-B171-6123BEA3E78B}" dt="2023-02-28T23:01:23.142" v="2774" actId="478"/>
          <ac:picMkLst>
            <pc:docMk/>
            <pc:sldMk cId="931198942" sldId="256"/>
            <ac:picMk id="61" creationId="{5BB82070-2B1D-1B37-40C3-00E02F74C926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3200" dirty="0"/>
            <a:t>Components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b="0" i="0" dirty="0"/>
            <a:t>Building blocks of Angular applications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3200" dirty="0"/>
            <a:t>Services</a:t>
          </a:r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b="0" i="0" dirty="0"/>
            <a:t>Provide functionality that can be shared across components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b="0" i="0" dirty="0"/>
            <a:t>Create reusable behavior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3200" dirty="0"/>
            <a:t>Directives</a:t>
          </a:r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D8DBDE5C-4F91-4045-B314-A06C8257B626}">
      <dgm:prSet custT="1"/>
      <dgm:spPr/>
      <dgm:t>
        <a:bodyPr/>
        <a:lstStyle/>
        <a:p>
          <a:r>
            <a:rPr lang="en-US" sz="2800" dirty="0"/>
            <a:t>Contains HTML templates, CSS styles, and JavaScript logic</a:t>
          </a:r>
        </a:p>
      </dgm:t>
    </dgm:pt>
    <dgm:pt modelId="{F81B0199-BF72-46E1-AC00-0B1B092B2F6D}" type="parTrans" cxnId="{312939A0-2AA7-4102-AFE7-FF775D9F6380}">
      <dgm:prSet/>
      <dgm:spPr/>
      <dgm:t>
        <a:bodyPr/>
        <a:lstStyle/>
        <a:p>
          <a:endParaRPr lang="en-US"/>
        </a:p>
      </dgm:t>
    </dgm:pt>
    <dgm:pt modelId="{56F8610F-2B02-4BFE-B820-36621B209BFC}" type="sibTrans" cxnId="{312939A0-2AA7-4102-AFE7-FF775D9F6380}">
      <dgm:prSet/>
      <dgm:spPr/>
      <dgm:t>
        <a:bodyPr/>
        <a:lstStyle/>
        <a:p>
          <a:endParaRPr lang="en-US"/>
        </a:p>
      </dgm:t>
    </dgm:pt>
    <dgm:pt modelId="{43518AA5-B3DF-4A99-B374-D0D3B23CC2C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dirty="0"/>
            <a:t>Used for tasks such as data retrieval</a:t>
          </a:r>
          <a:endParaRPr lang="en-US" sz="2800" dirty="0"/>
        </a:p>
      </dgm:t>
    </dgm:pt>
    <dgm:pt modelId="{AC7660A4-B9EF-4A24-B0FC-26DC7332479A}" type="parTrans" cxnId="{4A11D1D4-5C30-493B-B769-2527204AE863}">
      <dgm:prSet/>
      <dgm:spPr/>
      <dgm:t>
        <a:bodyPr/>
        <a:lstStyle/>
        <a:p>
          <a:endParaRPr lang="en-US"/>
        </a:p>
      </dgm:t>
    </dgm:pt>
    <dgm:pt modelId="{21124D70-1072-4CB9-AABA-B3FD5CF4E7A6}" type="sibTrans" cxnId="{4A11D1D4-5C30-493B-B769-2527204AE863}">
      <dgm:prSet/>
      <dgm:spPr/>
      <dgm:t>
        <a:bodyPr/>
        <a:lstStyle/>
        <a:p>
          <a:endParaRPr lang="en-US"/>
        </a:p>
      </dgm:t>
    </dgm:pt>
    <dgm:pt modelId="{C7E3AC4C-9754-4CB6-BF8D-CF94F623BBD8}">
      <dgm:prSet phldrT="[Text]" custT="1"/>
      <dgm:spPr/>
      <dgm:t>
        <a:bodyPr/>
        <a:lstStyle/>
        <a:p>
          <a:r>
            <a:rPr lang="en-US" sz="2800" b="0" i="0" dirty="0"/>
            <a:t>Can apply behavior(s) to multiple existing elements or components</a:t>
          </a:r>
          <a:endParaRPr lang="en-US" sz="2800" dirty="0"/>
        </a:p>
      </dgm:t>
    </dgm:pt>
    <dgm:pt modelId="{5E16D482-2B80-4A31-B774-83B031932ECE}" type="parTrans" cxnId="{F034EDE3-CEE6-4F27-933E-EF8C5F4CEDF4}">
      <dgm:prSet/>
      <dgm:spPr/>
      <dgm:t>
        <a:bodyPr/>
        <a:lstStyle/>
        <a:p>
          <a:endParaRPr lang="en-US"/>
        </a:p>
      </dgm:t>
    </dgm:pt>
    <dgm:pt modelId="{EB68F36B-C2E2-4DB6-8882-0729588BD757}" type="sibTrans" cxnId="{F034EDE3-CEE6-4F27-933E-EF8C5F4CEDF4}">
      <dgm:prSet/>
      <dgm:spPr/>
      <dgm:t>
        <a:bodyPr/>
        <a:lstStyle/>
        <a:p>
          <a:endParaRPr lang="en-US"/>
        </a:p>
      </dgm:t>
    </dgm:pt>
    <dgm:pt modelId="{55E79721-C36B-46D6-B19F-4FCCE404E062}">
      <dgm:prSet custT="1"/>
      <dgm:spPr/>
      <dgm:t>
        <a:bodyPr/>
        <a:lstStyle/>
        <a:p>
          <a:r>
            <a:rPr lang="en-US" sz="2800" dirty="0"/>
            <a:t>Examples include Table component &amp; InputBar component</a:t>
          </a:r>
        </a:p>
      </dgm:t>
    </dgm:pt>
    <dgm:pt modelId="{F24AD48B-8F94-4B39-A556-C3A14C396E9C}" type="parTrans" cxnId="{D268A246-687B-4039-9B8C-1C6C15E3E2B0}">
      <dgm:prSet/>
      <dgm:spPr/>
      <dgm:t>
        <a:bodyPr/>
        <a:lstStyle/>
        <a:p>
          <a:endParaRPr lang="en-US"/>
        </a:p>
      </dgm:t>
    </dgm:pt>
    <dgm:pt modelId="{FB686527-DE87-4E96-ABC7-D7D823A0BAB8}" type="sibTrans" cxnId="{D268A246-687B-4039-9B8C-1C6C15E3E2B0}">
      <dgm:prSet/>
      <dgm:spPr/>
      <dgm:t>
        <a:bodyPr/>
        <a:lstStyle/>
        <a:p>
          <a:endParaRPr lang="en-US"/>
        </a:p>
      </dgm:t>
    </dgm:pt>
    <dgm:pt modelId="{3F2157E0-72C8-45E6-AE75-C2572E9F8770}">
      <dgm:prSet phldrT="[Text]" custT="1"/>
      <dgm:spPr/>
      <dgm:t>
        <a:bodyPr/>
        <a:lstStyle/>
        <a:p>
          <a:r>
            <a:rPr lang="en-US" sz="2800" dirty="0"/>
            <a:t>Example includes Sort directive in table</a:t>
          </a:r>
        </a:p>
      </dgm:t>
    </dgm:pt>
    <dgm:pt modelId="{1AEC18A8-05B3-4B16-9C32-7C1ECBD86441}" type="parTrans" cxnId="{A2E7C915-1FF2-450C-91A4-F2D3F3C4A4EE}">
      <dgm:prSet/>
      <dgm:spPr/>
      <dgm:t>
        <a:bodyPr/>
        <a:lstStyle/>
        <a:p>
          <a:endParaRPr lang="en-US"/>
        </a:p>
      </dgm:t>
    </dgm:pt>
    <dgm:pt modelId="{373D516F-55A1-4F0A-8A05-4FBB05CCAFC9}" type="sibTrans" cxnId="{A2E7C915-1FF2-450C-91A4-F2D3F3C4A4EE}">
      <dgm:prSet/>
      <dgm:spPr/>
      <dgm:t>
        <a:bodyPr/>
        <a:lstStyle/>
        <a:p>
          <a:endParaRPr lang="en-US"/>
        </a:p>
      </dgm:t>
    </dgm:pt>
    <dgm:pt modelId="{8AE91EF4-52DB-4FC0-9322-21DE87ACF53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dirty="0"/>
            <a:t>Examples include Data service and Loading service</a:t>
          </a:r>
          <a:endParaRPr lang="en-US" sz="2800" dirty="0"/>
        </a:p>
      </dgm:t>
    </dgm:pt>
    <dgm:pt modelId="{CFF59996-8145-468B-8BC3-219247B64194}" type="parTrans" cxnId="{262F3AAD-6FE7-40A2-88FC-FF1441CE3F07}">
      <dgm:prSet/>
      <dgm:spPr/>
      <dgm:t>
        <a:bodyPr/>
        <a:lstStyle/>
        <a:p>
          <a:endParaRPr lang="en-US"/>
        </a:p>
      </dgm:t>
    </dgm:pt>
    <dgm:pt modelId="{DBF736E3-909E-44A5-B0DA-DFA0DF152A1E}" type="sibTrans" cxnId="{262F3AAD-6FE7-40A2-88FC-FF1441CE3F07}">
      <dgm:prSet/>
      <dgm:spPr/>
      <dgm:t>
        <a:bodyPr/>
        <a:lstStyle/>
        <a:p>
          <a:endParaRPr lang="en-US"/>
        </a:p>
      </dgm:t>
    </dgm:pt>
    <dgm:pt modelId="{36376BA3-79E0-43E5-BB2A-B5AD9BEE5F6A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</dgm:pt>
    <dgm:pt modelId="{13CB0A23-02A7-48B5-88B3-A40783C07D8E}" type="pres">
      <dgm:prSet presAssocID="{06F1FE2A-97BA-4B52-B3A6-E44D1F20CB28}" presName="composite" presStyleCnt="0"/>
      <dgm:spPr/>
    </dgm:pt>
    <dgm:pt modelId="{E65B6D19-74CA-4166-A36F-33E6939388F4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571011F-537E-41C6-B065-8B182068369D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</dgm:pt>
    <dgm:pt modelId="{CA0E16D4-99C4-41DD-A198-88DAED5C377B}" type="pres">
      <dgm:prSet presAssocID="{0CACD921-34CA-4681-87F1-041A98C27B3D}" presName="space" presStyleCnt="0"/>
      <dgm:spPr/>
    </dgm:pt>
    <dgm:pt modelId="{A5672812-6C58-4BDA-BB57-D55A0543E8A3}" type="pres">
      <dgm:prSet presAssocID="{184B56DA-A66C-4DD0-AE11-0A7EBA387E48}" presName="composite" presStyleCnt="0"/>
      <dgm:spPr/>
    </dgm:pt>
    <dgm:pt modelId="{C1AC79C3-8E7D-420B-9977-51D3CA4A7090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F5716B-E37E-43E7-9E99-1EE34D3476D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</dgm:pt>
    <dgm:pt modelId="{7848C6DF-9165-4EB1-AC7A-BBC79AA2E876}" type="pres">
      <dgm:prSet presAssocID="{8EE144C8-20EA-43DA-B048-41CEE06807BC}" presName="space" presStyleCnt="0"/>
      <dgm:spPr/>
    </dgm:pt>
    <dgm:pt modelId="{9B746FC7-A142-4B66-91AB-A5FB2D3B3274}" type="pres">
      <dgm:prSet presAssocID="{2F8ECEAC-FAA3-4503-A169-57F41A503807}" presName="composite" presStyleCnt="0"/>
      <dgm:spPr/>
    </dgm:pt>
    <dgm:pt modelId="{59AD7F04-652F-45E6-AF9C-287374DEC897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2339635-92F3-43EC-9552-A2FB2679D56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48DCD01-7DA8-46F1-9A44-AB0AF5A63E55}" type="presOf" srcId="{BB5A00DF-7368-4451-822A-C5213BEFEEBE}" destId="{72339635-92F3-43EC-9552-A2FB2679D567}" srcOrd="0" destOrd="0" presId="urn:microsoft.com/office/officeart/2005/8/layout/hList1"/>
    <dgm:cxn modelId="{A2E7C915-1FF2-450C-91A4-F2D3F3C4A4EE}" srcId="{2F8ECEAC-FAA3-4503-A169-57F41A503807}" destId="{3F2157E0-72C8-45E6-AE75-C2572E9F8770}" srcOrd="2" destOrd="0" parTransId="{1AEC18A8-05B3-4B16-9C32-7C1ECBD86441}" sibTransId="{373D516F-55A1-4F0A-8A05-4FBB05CCAFC9}"/>
    <dgm:cxn modelId="{AAD61235-E4CE-48DF-83F3-517784800B49}" type="presOf" srcId="{C7E3AC4C-9754-4CB6-BF8D-CF94F623BBD8}" destId="{72339635-92F3-43EC-9552-A2FB2679D567}" srcOrd="0" destOrd="1" presId="urn:microsoft.com/office/officeart/2005/8/layout/hList1"/>
    <dgm:cxn modelId="{33FE7F64-69A0-4509-92FB-4FE6071B2407}" type="presOf" srcId="{8AE91EF4-52DB-4FC0-9322-21DE87ACF535}" destId="{9DF5716B-E37E-43E7-9E99-1EE34D3476DA}" srcOrd="0" destOrd="2" presId="urn:microsoft.com/office/officeart/2005/8/layout/hList1"/>
    <dgm:cxn modelId="{D268A246-687B-4039-9B8C-1C6C15E3E2B0}" srcId="{06F1FE2A-97BA-4B52-B3A6-E44D1F20CB28}" destId="{55E79721-C36B-46D6-B19F-4FCCE404E062}" srcOrd="2" destOrd="0" parTransId="{F24AD48B-8F94-4B39-A556-C3A14C396E9C}" sibTransId="{FB686527-DE87-4E96-ABC7-D7D823A0BAB8}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9473376C-1DFD-4FB3-8727-C1C124B13B4C}" type="presOf" srcId="{06F1FE2A-97BA-4B52-B3A6-E44D1F20CB28}" destId="{E65B6D19-74CA-4166-A36F-33E6939388F4}" srcOrd="0" destOrd="0" presId="urn:microsoft.com/office/officeart/2005/8/layout/hList1"/>
    <dgm:cxn modelId="{DEA2EF53-D2EE-4037-BCAA-F5C91CA34B76}" type="presOf" srcId="{55E79721-C36B-46D6-B19F-4FCCE404E062}" destId="{E571011F-537E-41C6-B065-8B182068369D}" srcOrd="0" destOrd="2" presId="urn:microsoft.com/office/officeart/2005/8/layout/hList1"/>
    <dgm:cxn modelId="{87332C59-6FE6-4C6B-800E-B73FB42B5838}" type="presOf" srcId="{2F8ECEAC-FAA3-4503-A169-57F41A503807}" destId="{59AD7F04-652F-45E6-AF9C-287374DEC897}" srcOrd="0" destOrd="0" presId="urn:microsoft.com/office/officeart/2005/8/layout/hList1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75754799-C345-47EF-A39F-86BC8DCF1A92}" type="presOf" srcId="{3F2157E0-72C8-45E6-AE75-C2572E9F8770}" destId="{72339635-92F3-43EC-9552-A2FB2679D567}" srcOrd="0" destOrd="2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312939A0-2AA7-4102-AFE7-FF775D9F6380}" srcId="{06F1FE2A-97BA-4B52-B3A6-E44D1F20CB28}" destId="{D8DBDE5C-4F91-4045-B314-A06C8257B626}" srcOrd="1" destOrd="0" parTransId="{F81B0199-BF72-46E1-AC00-0B1B092B2F6D}" sibTransId="{56F8610F-2B02-4BFE-B820-36621B209BFC}"/>
    <dgm:cxn modelId="{D46224A3-4FC9-4AF8-9F6E-4A3BF02A25BB}" type="presOf" srcId="{425AB2E9-3568-4939-AD20-F42726F09D02}" destId="{36376BA3-79E0-43E5-BB2A-B5AD9BEE5F6A}" srcOrd="0" destOrd="0" presId="urn:microsoft.com/office/officeart/2005/8/layout/hList1"/>
    <dgm:cxn modelId="{5C8EF3A6-7E0C-4A99-8644-C794604A39F0}" type="presOf" srcId="{43518AA5-B3DF-4A99-B374-D0D3B23CC2C2}" destId="{9DF5716B-E37E-43E7-9E99-1EE34D3476DA}" srcOrd="0" destOrd="1" presId="urn:microsoft.com/office/officeart/2005/8/layout/hList1"/>
    <dgm:cxn modelId="{262F3AAD-6FE7-40A2-88FC-FF1441CE3F07}" srcId="{184B56DA-A66C-4DD0-AE11-0A7EBA387E48}" destId="{8AE91EF4-52DB-4FC0-9322-21DE87ACF535}" srcOrd="2" destOrd="0" parTransId="{CFF59996-8145-468B-8BC3-219247B64194}" sibTransId="{DBF736E3-909E-44A5-B0DA-DFA0DF152A1E}"/>
    <dgm:cxn modelId="{4D85D2BD-728D-4B31-99C4-9C46A05841E0}" type="presOf" srcId="{17AF0C1B-AB46-4643-AAAB-C00D253E5731}" destId="{9DF5716B-E37E-43E7-9E99-1EE34D3476DA}" srcOrd="0" destOrd="0" presId="urn:microsoft.com/office/officeart/2005/8/layout/hList1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018513CC-F169-4CD9-B9F4-100AA892066D}" type="presOf" srcId="{184B56DA-A66C-4DD0-AE11-0A7EBA387E48}" destId="{C1AC79C3-8E7D-420B-9977-51D3CA4A7090}" srcOrd="0" destOrd="0" presId="urn:microsoft.com/office/officeart/2005/8/layout/hList1"/>
    <dgm:cxn modelId="{4A11D1D4-5C30-493B-B769-2527204AE863}" srcId="{184B56DA-A66C-4DD0-AE11-0A7EBA387E48}" destId="{43518AA5-B3DF-4A99-B374-D0D3B23CC2C2}" srcOrd="1" destOrd="0" parTransId="{AC7660A4-B9EF-4A24-B0FC-26DC7332479A}" sibTransId="{21124D70-1072-4CB9-AABA-B3FD5CF4E7A6}"/>
    <dgm:cxn modelId="{4EB420DB-A27A-41AF-AAFA-F8F58D245A57}" type="presOf" srcId="{4640F6E6-EF32-4372-9B3B-2FFD48F9CB5C}" destId="{E571011F-537E-41C6-B065-8B182068369D}" srcOrd="0" destOrd="0" presId="urn:microsoft.com/office/officeart/2005/8/layout/hList1"/>
    <dgm:cxn modelId="{F034EDE3-CEE6-4F27-933E-EF8C5F4CEDF4}" srcId="{2F8ECEAC-FAA3-4503-A169-57F41A503807}" destId="{C7E3AC4C-9754-4CB6-BF8D-CF94F623BBD8}" srcOrd="1" destOrd="0" parTransId="{5E16D482-2B80-4A31-B774-83B031932ECE}" sibTransId="{EB68F36B-C2E2-4DB6-8882-0729588BD757}"/>
    <dgm:cxn modelId="{8B326EF0-CBC5-415C-97C5-A3102F8026F3}" type="presOf" srcId="{D8DBDE5C-4F91-4045-B314-A06C8257B626}" destId="{E571011F-537E-41C6-B065-8B182068369D}" srcOrd="0" destOrd="1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1FDDEF21-6239-4C3A-807E-BCF281DCB6A2}" type="presParOf" srcId="{36376BA3-79E0-43E5-BB2A-B5AD9BEE5F6A}" destId="{13CB0A23-02A7-48B5-88B3-A40783C07D8E}" srcOrd="0" destOrd="0" presId="urn:microsoft.com/office/officeart/2005/8/layout/hList1"/>
    <dgm:cxn modelId="{B6B846F4-DEF6-4A60-B633-2EEDB04AA423}" type="presParOf" srcId="{13CB0A23-02A7-48B5-88B3-A40783C07D8E}" destId="{E65B6D19-74CA-4166-A36F-33E6939388F4}" srcOrd="0" destOrd="0" presId="urn:microsoft.com/office/officeart/2005/8/layout/hList1"/>
    <dgm:cxn modelId="{A5F8C376-B830-4CD9-AD99-0AF763C129C5}" type="presParOf" srcId="{13CB0A23-02A7-48B5-88B3-A40783C07D8E}" destId="{E571011F-537E-41C6-B065-8B182068369D}" srcOrd="1" destOrd="0" presId="urn:microsoft.com/office/officeart/2005/8/layout/hList1"/>
    <dgm:cxn modelId="{9D365CA8-F5ED-492B-927A-A799947CC79B}" type="presParOf" srcId="{36376BA3-79E0-43E5-BB2A-B5AD9BEE5F6A}" destId="{CA0E16D4-99C4-41DD-A198-88DAED5C377B}" srcOrd="1" destOrd="0" presId="urn:microsoft.com/office/officeart/2005/8/layout/hList1"/>
    <dgm:cxn modelId="{E4F395F3-3B8E-4C5B-89D8-8AEC3C62D151}" type="presParOf" srcId="{36376BA3-79E0-43E5-BB2A-B5AD9BEE5F6A}" destId="{A5672812-6C58-4BDA-BB57-D55A0543E8A3}" srcOrd="2" destOrd="0" presId="urn:microsoft.com/office/officeart/2005/8/layout/hList1"/>
    <dgm:cxn modelId="{EC7C013F-B361-4A34-9869-502E46C854ED}" type="presParOf" srcId="{A5672812-6C58-4BDA-BB57-D55A0543E8A3}" destId="{C1AC79C3-8E7D-420B-9977-51D3CA4A7090}" srcOrd="0" destOrd="0" presId="urn:microsoft.com/office/officeart/2005/8/layout/hList1"/>
    <dgm:cxn modelId="{9FC4F0EF-F568-4E69-A398-3DE5AB60EF8E}" type="presParOf" srcId="{A5672812-6C58-4BDA-BB57-D55A0543E8A3}" destId="{9DF5716B-E37E-43E7-9E99-1EE34D3476DA}" srcOrd="1" destOrd="0" presId="urn:microsoft.com/office/officeart/2005/8/layout/hList1"/>
    <dgm:cxn modelId="{B048E58E-F103-467D-A20B-44FE3CF81357}" type="presParOf" srcId="{36376BA3-79E0-43E5-BB2A-B5AD9BEE5F6A}" destId="{7848C6DF-9165-4EB1-AC7A-BBC79AA2E876}" srcOrd="3" destOrd="0" presId="urn:microsoft.com/office/officeart/2005/8/layout/hList1"/>
    <dgm:cxn modelId="{50E38356-F913-437F-8251-0177054324A8}" type="presParOf" srcId="{36376BA3-79E0-43E5-BB2A-B5AD9BEE5F6A}" destId="{9B746FC7-A142-4B66-91AB-A5FB2D3B3274}" srcOrd="4" destOrd="0" presId="urn:microsoft.com/office/officeart/2005/8/layout/hList1"/>
    <dgm:cxn modelId="{79C36D36-E92A-4A32-B8D1-58D592603BF4}" type="presParOf" srcId="{9B746FC7-A142-4B66-91AB-A5FB2D3B3274}" destId="{59AD7F04-652F-45E6-AF9C-287374DEC897}" srcOrd="0" destOrd="0" presId="urn:microsoft.com/office/officeart/2005/8/layout/hList1"/>
    <dgm:cxn modelId="{6EB663A3-1028-4DF2-B935-0385DE5CB5C9}" type="presParOf" srcId="{9B746FC7-A142-4B66-91AB-A5FB2D3B3274}" destId="{72339635-92F3-43EC-9552-A2FB2679D5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en-US" dirty="0"/>
            <a:t>Initial web design and API testing</a:t>
          </a:r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dirty="0"/>
            <a:t>Build core UI elements such as input and table</a:t>
          </a:r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/>
            <a:t>Test and enhance performance and functionality</a:t>
          </a:r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/>
            <a:t>Implement responsive styling and dynamic sizing</a:t>
          </a:r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</dgm:spPr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</dgm:spPr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3200" dirty="0"/>
            <a:t>Material Design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55E79721-C36B-46D6-B19F-4FCCE404E062}">
      <dgm:prSet custT="1"/>
      <dgm:spPr/>
      <dgm:t>
        <a:bodyPr/>
        <a:lstStyle/>
        <a:p>
          <a:r>
            <a:rPr lang="en-US" sz="2800" dirty="0"/>
            <a:t>Material Design is used throughout the web application giving it a consistent and modern look and feel</a:t>
          </a:r>
        </a:p>
      </dgm:t>
    </dgm:pt>
    <dgm:pt modelId="{FB686527-DE87-4E96-ABC7-D7D823A0BAB8}" type="sibTrans" cxnId="{D268A246-687B-4039-9B8C-1C6C15E3E2B0}">
      <dgm:prSet/>
      <dgm:spPr/>
      <dgm:t>
        <a:bodyPr/>
        <a:lstStyle/>
        <a:p>
          <a:endParaRPr lang="en-US"/>
        </a:p>
      </dgm:t>
    </dgm:pt>
    <dgm:pt modelId="{F24AD48B-8F94-4B39-A556-C3A14C396E9C}" type="parTrans" cxnId="{D268A246-687B-4039-9B8C-1C6C15E3E2B0}">
      <dgm:prSet/>
      <dgm:spPr/>
      <dgm:t>
        <a:bodyPr/>
        <a:lstStyle/>
        <a:p>
          <a:endParaRPr lang="en-US"/>
        </a:p>
      </dgm:t>
    </dgm:pt>
    <dgm:pt modelId="{DF35F180-9F20-4E3F-A60D-E9A67F74B6A6}">
      <dgm:prSet phldrT="[Text]" custT="1"/>
      <dgm:spPr/>
      <dgm:t>
        <a:bodyPr/>
        <a:lstStyle/>
        <a:p>
          <a:r>
            <a:rPr lang="en-US" sz="3200" dirty="0"/>
            <a:t>Interactive Table</a:t>
          </a:r>
        </a:p>
      </dgm:t>
    </dgm:pt>
    <dgm:pt modelId="{F18EEEFF-892C-404F-ABA3-907B7C41B338}" type="parTrans" cxnId="{AB4BBC36-E82F-4BE0-A5C3-30631B9729DD}">
      <dgm:prSet/>
      <dgm:spPr/>
      <dgm:t>
        <a:bodyPr/>
        <a:lstStyle/>
        <a:p>
          <a:endParaRPr lang="en-US"/>
        </a:p>
      </dgm:t>
    </dgm:pt>
    <dgm:pt modelId="{F53EA306-9ED5-4B40-8AEA-553640C5195C}" type="sibTrans" cxnId="{AB4BBC36-E82F-4BE0-A5C3-30631B9729DD}">
      <dgm:prSet/>
      <dgm:spPr/>
      <dgm:t>
        <a:bodyPr/>
        <a:lstStyle/>
        <a:p>
          <a:endParaRPr lang="en-US"/>
        </a:p>
      </dgm:t>
    </dgm:pt>
    <dgm:pt modelId="{069B68DF-DBC4-4167-AFA6-C5BA331E9AE3}">
      <dgm:prSet phldrT="[Text]" custT="1"/>
      <dgm:spPr/>
      <dgm:t>
        <a:bodyPr/>
        <a:lstStyle/>
        <a:p>
          <a:r>
            <a:rPr lang="en-US" sz="3200" dirty="0"/>
            <a:t>Aladin Lite Sky Atlas</a:t>
          </a:r>
        </a:p>
      </dgm:t>
    </dgm:pt>
    <dgm:pt modelId="{A85BF639-5481-40CF-8359-6D1E48C95B56}" type="parTrans" cxnId="{C3049EDD-F4DA-488D-BEB0-62715CF97686}">
      <dgm:prSet/>
      <dgm:spPr/>
      <dgm:t>
        <a:bodyPr/>
        <a:lstStyle/>
        <a:p>
          <a:endParaRPr lang="en-US"/>
        </a:p>
      </dgm:t>
    </dgm:pt>
    <dgm:pt modelId="{32294364-8A98-460A-B6D2-B9ECF0E22631}" type="sibTrans" cxnId="{C3049EDD-F4DA-488D-BEB0-62715CF97686}">
      <dgm:prSet/>
      <dgm:spPr/>
      <dgm:t>
        <a:bodyPr/>
        <a:lstStyle/>
        <a:p>
          <a:endParaRPr lang="en-US"/>
        </a:p>
      </dgm:t>
    </dgm:pt>
    <dgm:pt modelId="{A622C8A4-C921-44D7-8A0B-836AAB9F1CD3}">
      <dgm:prSet custT="1"/>
      <dgm:spPr/>
      <dgm:t>
        <a:bodyPr/>
        <a:lstStyle/>
        <a:p>
          <a:r>
            <a:rPr lang="en-US" sz="2800" b="0" i="0" dirty="0"/>
            <a:t>Expand an exoplanet’s row to view its position in Aladin </a:t>
          </a:r>
          <a:r>
            <a:rPr lang="en-US" sz="2800" b="0" i="0" dirty="0" err="1"/>
            <a:t>Lite's</a:t>
          </a:r>
          <a:r>
            <a:rPr lang="en-US" sz="2800" b="0" i="0" dirty="0"/>
            <a:t> interactive sky visualization.</a:t>
          </a:r>
          <a:endParaRPr lang="en-US" sz="2800" dirty="0"/>
        </a:p>
      </dgm:t>
    </dgm:pt>
    <dgm:pt modelId="{56C630D2-F5CB-4B2E-869D-F66E1D3758DD}" type="parTrans" cxnId="{CDE50C50-31E4-48DE-B674-02FB4208B6CD}">
      <dgm:prSet/>
      <dgm:spPr/>
      <dgm:t>
        <a:bodyPr/>
        <a:lstStyle/>
        <a:p>
          <a:endParaRPr lang="en-US"/>
        </a:p>
      </dgm:t>
    </dgm:pt>
    <dgm:pt modelId="{F3802D75-E09B-4B41-B363-0D7DCB40A83D}" type="sibTrans" cxnId="{CDE50C50-31E4-48DE-B674-02FB4208B6CD}">
      <dgm:prSet/>
      <dgm:spPr/>
      <dgm:t>
        <a:bodyPr/>
        <a:lstStyle/>
        <a:p>
          <a:endParaRPr lang="en-US"/>
        </a:p>
      </dgm:t>
    </dgm:pt>
    <dgm:pt modelId="{43FAD256-22CA-425D-BDFA-5F186C095ACF}">
      <dgm:prSet custT="1"/>
      <dgm:spPr/>
      <dgm:t>
        <a:bodyPr/>
        <a:lstStyle/>
        <a:p>
          <a:r>
            <a:rPr lang="en-US" sz="2800" b="0" i="0" dirty="0"/>
            <a:t>Table headers are sortable and resizable, with the ability to configure which columns are displayed.</a:t>
          </a:r>
          <a:endParaRPr lang="en-US" sz="2800" dirty="0"/>
        </a:p>
      </dgm:t>
    </dgm:pt>
    <dgm:pt modelId="{BF156FF1-50B6-4B14-995F-28938A108977}" type="sibTrans" cxnId="{32B80223-C8C6-48AA-A980-E5A92DF1B5F6}">
      <dgm:prSet/>
      <dgm:spPr/>
      <dgm:t>
        <a:bodyPr/>
        <a:lstStyle/>
        <a:p>
          <a:endParaRPr lang="en-US"/>
        </a:p>
      </dgm:t>
    </dgm:pt>
    <dgm:pt modelId="{36F47EEA-855D-4316-827B-54DB78B509F6}" type="parTrans" cxnId="{32B80223-C8C6-48AA-A980-E5A92DF1B5F6}">
      <dgm:prSet/>
      <dgm:spPr/>
      <dgm:t>
        <a:bodyPr/>
        <a:lstStyle/>
        <a:p>
          <a:endParaRPr lang="en-US"/>
        </a:p>
      </dgm:t>
    </dgm:pt>
    <dgm:pt modelId="{30B3975B-68BE-4F62-8274-35AF98B2C47D}">
      <dgm:prSet phldrT="[Text]" custT="1"/>
      <dgm:spPr/>
      <dgm:t>
        <a:bodyPr/>
        <a:lstStyle/>
        <a:p>
          <a:r>
            <a:rPr lang="en-US" sz="3200" dirty="0"/>
            <a:t>Progressive Web App Support</a:t>
          </a:r>
        </a:p>
      </dgm:t>
    </dgm:pt>
    <dgm:pt modelId="{BE248919-E9D9-4109-92C0-C109C716AE41}" type="parTrans" cxnId="{60B62B89-902F-4ECA-841F-FFBF89C9694B}">
      <dgm:prSet/>
      <dgm:spPr/>
      <dgm:t>
        <a:bodyPr/>
        <a:lstStyle/>
        <a:p>
          <a:endParaRPr lang="en-US"/>
        </a:p>
      </dgm:t>
    </dgm:pt>
    <dgm:pt modelId="{C297756F-4EAC-4500-9098-EB40FCA5BC79}" type="sibTrans" cxnId="{60B62B89-902F-4ECA-841F-FFBF89C9694B}">
      <dgm:prSet/>
      <dgm:spPr/>
      <dgm:t>
        <a:bodyPr/>
        <a:lstStyle/>
        <a:p>
          <a:endParaRPr lang="en-US"/>
        </a:p>
      </dgm:t>
    </dgm:pt>
    <dgm:pt modelId="{57217C85-6FD0-4A10-9DDC-9D846F0147C8}">
      <dgm:prSet custT="1"/>
      <dgm:spPr/>
      <dgm:t>
        <a:bodyPr/>
        <a:lstStyle/>
        <a:p>
          <a:r>
            <a:rPr lang="en-US" sz="2800" dirty="0"/>
            <a:t>PWA’s are </a:t>
          </a:r>
          <a:r>
            <a:rPr lang="en-US" sz="2800" b="0" i="0" dirty="0"/>
            <a:t>web applications designed to function like a native app on mobile devices and desktops.</a:t>
          </a:r>
          <a:endParaRPr lang="en-US" sz="2800" dirty="0"/>
        </a:p>
      </dgm:t>
    </dgm:pt>
    <dgm:pt modelId="{F7DA32FC-B8EB-453F-84B1-6599621504B9}" type="sibTrans" cxnId="{7948D940-1DFB-45D9-9E4C-5E75DA99DA7E}">
      <dgm:prSet/>
      <dgm:spPr/>
      <dgm:t>
        <a:bodyPr/>
        <a:lstStyle/>
        <a:p>
          <a:endParaRPr lang="en-US"/>
        </a:p>
      </dgm:t>
    </dgm:pt>
    <dgm:pt modelId="{C62CC9CC-E281-442E-9E0C-0156961C445D}" type="parTrans" cxnId="{7948D940-1DFB-45D9-9E4C-5E75DA99DA7E}">
      <dgm:prSet/>
      <dgm:spPr/>
      <dgm:t>
        <a:bodyPr/>
        <a:lstStyle/>
        <a:p>
          <a:endParaRPr lang="en-US"/>
        </a:p>
      </dgm:t>
    </dgm:pt>
    <dgm:pt modelId="{8FE23803-4C7A-4490-8FE1-66CC57CE9906}">
      <dgm:prSet phldrT="[Text]" custT="1"/>
      <dgm:spPr/>
      <dgm:t>
        <a:bodyPr/>
        <a:lstStyle/>
        <a:p>
          <a:r>
            <a:rPr lang="en-US" sz="3200" b="0" i="0" dirty="0"/>
            <a:t>Streamlined Data Retrieval</a:t>
          </a:r>
          <a:endParaRPr lang="en-US" sz="3200" dirty="0"/>
        </a:p>
      </dgm:t>
    </dgm:pt>
    <dgm:pt modelId="{38DA339E-EE1F-4C07-9FE6-9317D4409CB9}" type="parTrans" cxnId="{5FA5B4A1-F598-4F25-B03F-C078587B4CB6}">
      <dgm:prSet/>
      <dgm:spPr/>
      <dgm:t>
        <a:bodyPr/>
        <a:lstStyle/>
        <a:p>
          <a:endParaRPr lang="en-US"/>
        </a:p>
      </dgm:t>
    </dgm:pt>
    <dgm:pt modelId="{A5DE4326-0B32-4852-BF3F-1D42DF242FFF}" type="sibTrans" cxnId="{5FA5B4A1-F598-4F25-B03F-C078587B4CB6}">
      <dgm:prSet/>
      <dgm:spPr/>
      <dgm:t>
        <a:bodyPr/>
        <a:lstStyle/>
        <a:p>
          <a:endParaRPr lang="en-US"/>
        </a:p>
      </dgm:t>
    </dgm:pt>
    <dgm:pt modelId="{46E4D5C2-E3B7-4ACD-B6E9-D38EA8401775}">
      <dgm:prSet custT="1"/>
      <dgm:spPr/>
      <dgm:t>
        <a:bodyPr/>
        <a:lstStyle/>
        <a:p>
          <a:r>
            <a:rPr lang="en-US" sz="2800" b="0" i="0" dirty="0"/>
            <a:t>With pagination and conditional rendering, the table loads instantly once exoplanet data is cached in the background.</a:t>
          </a:r>
          <a:endParaRPr lang="en-US" sz="2800" dirty="0"/>
        </a:p>
      </dgm:t>
    </dgm:pt>
    <dgm:pt modelId="{A4715879-34B0-4DBC-AE49-A17A8EBC8D41}" type="parTrans" cxnId="{EAD91B81-B377-4802-85C7-A765D4055F75}">
      <dgm:prSet/>
      <dgm:spPr/>
      <dgm:t>
        <a:bodyPr/>
        <a:lstStyle/>
        <a:p>
          <a:endParaRPr lang="en-US"/>
        </a:p>
      </dgm:t>
    </dgm:pt>
    <dgm:pt modelId="{12C6BDDC-2680-4A7F-A5DE-C0D84F88510E}" type="sibTrans" cxnId="{EAD91B81-B377-4802-85C7-A765D4055F75}">
      <dgm:prSet/>
      <dgm:spPr/>
      <dgm:t>
        <a:bodyPr/>
        <a:lstStyle/>
        <a:p>
          <a:endParaRPr lang="en-US"/>
        </a:p>
      </dgm:t>
    </dgm:pt>
    <dgm:pt modelId="{AF3C4AEB-54ED-4C55-9E9A-0B68F8DDE805}">
      <dgm:prSet phldrT="[Text]" custT="1"/>
      <dgm:spPr/>
      <dgm:t>
        <a:bodyPr/>
        <a:lstStyle/>
        <a:p>
          <a:r>
            <a:rPr lang="en-US" sz="3200" dirty="0"/>
            <a:t>Exportable Data</a:t>
          </a:r>
        </a:p>
      </dgm:t>
    </dgm:pt>
    <dgm:pt modelId="{75EFC1BF-82A0-4D9C-8307-615470139713}" type="parTrans" cxnId="{A12C2637-7DC6-45E3-936C-DA8D2786B663}">
      <dgm:prSet/>
      <dgm:spPr/>
      <dgm:t>
        <a:bodyPr/>
        <a:lstStyle/>
        <a:p>
          <a:endParaRPr lang="en-US"/>
        </a:p>
      </dgm:t>
    </dgm:pt>
    <dgm:pt modelId="{7A815507-0DAF-4231-81CC-62E2C282413B}" type="sibTrans" cxnId="{A12C2637-7DC6-45E3-936C-DA8D2786B663}">
      <dgm:prSet/>
      <dgm:spPr/>
      <dgm:t>
        <a:bodyPr/>
        <a:lstStyle/>
        <a:p>
          <a:endParaRPr lang="en-US"/>
        </a:p>
      </dgm:t>
    </dgm:pt>
    <dgm:pt modelId="{AF686B22-E384-4960-A1E7-DE3166CD4097}">
      <dgm:prSet custT="1"/>
      <dgm:spPr/>
      <dgm:t>
        <a:bodyPr/>
        <a:lstStyle/>
        <a:p>
          <a:r>
            <a:rPr lang="en-US" sz="2800" dirty="0"/>
            <a:t>Use the download button to export the table data to the local disk in .csv format</a:t>
          </a:r>
        </a:p>
      </dgm:t>
    </dgm:pt>
    <dgm:pt modelId="{CD86C6A8-1F6C-448F-8EF5-28F93409A22B}" type="parTrans" cxnId="{3EB0E741-45C3-4AF9-940E-8081494F92E3}">
      <dgm:prSet/>
      <dgm:spPr/>
      <dgm:t>
        <a:bodyPr/>
        <a:lstStyle/>
        <a:p>
          <a:endParaRPr lang="en-US"/>
        </a:p>
      </dgm:t>
    </dgm:pt>
    <dgm:pt modelId="{AC3D76D4-D908-4D76-976B-6B3AA1945B7D}" type="sibTrans" cxnId="{3EB0E741-45C3-4AF9-940E-8081494F92E3}">
      <dgm:prSet/>
      <dgm:spPr/>
      <dgm:t>
        <a:bodyPr/>
        <a:lstStyle/>
        <a:p>
          <a:endParaRPr lang="en-US"/>
        </a:p>
      </dgm:t>
    </dgm:pt>
    <dgm:pt modelId="{92EF6F91-5413-4E10-87F3-1C4AF32623BE}" type="pres">
      <dgm:prSet presAssocID="{425AB2E9-3568-4939-AD20-F42726F09D02}" presName="linearFlow" presStyleCnt="0">
        <dgm:presLayoutVars>
          <dgm:dir/>
          <dgm:resizeHandles val="exact"/>
        </dgm:presLayoutVars>
      </dgm:prSet>
      <dgm:spPr/>
    </dgm:pt>
    <dgm:pt modelId="{D375E4CD-9E22-4BD3-A643-164B4592B5A5}" type="pres">
      <dgm:prSet presAssocID="{06F1FE2A-97BA-4B52-B3A6-E44D1F20CB28}" presName="composite" presStyleCnt="0"/>
      <dgm:spPr/>
    </dgm:pt>
    <dgm:pt modelId="{66D8954A-1311-4555-A14B-92AB92481409}" type="pres">
      <dgm:prSet presAssocID="{06F1FE2A-97BA-4B52-B3A6-E44D1F20CB28}" presName="imgShp" presStyleLbl="fgImgPlace1" presStyleIdx="0" presStyleCnt="6" custLinFactNeighborX="-73720" custLinFactNeighborY="-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94B3B02-C49B-46CD-A43B-037F40A0BC6B}" type="pres">
      <dgm:prSet presAssocID="{06F1FE2A-97BA-4B52-B3A6-E44D1F20CB28}" presName="txShp" presStyleLbl="node1" presStyleIdx="0" presStyleCnt="6" custScaleX="125735">
        <dgm:presLayoutVars>
          <dgm:bulletEnabled val="1"/>
        </dgm:presLayoutVars>
      </dgm:prSet>
      <dgm:spPr/>
    </dgm:pt>
    <dgm:pt modelId="{4FFA3741-5514-4402-8B78-A43D1B59C1DE}" type="pres">
      <dgm:prSet presAssocID="{0CACD921-34CA-4681-87F1-041A98C27B3D}" presName="spacing" presStyleCnt="0"/>
      <dgm:spPr/>
    </dgm:pt>
    <dgm:pt modelId="{2DF8E266-A68B-4276-85A6-9C53258EA768}" type="pres">
      <dgm:prSet presAssocID="{DF35F180-9F20-4E3F-A60D-E9A67F74B6A6}" presName="composite" presStyleCnt="0"/>
      <dgm:spPr/>
    </dgm:pt>
    <dgm:pt modelId="{3C0E7919-3ACF-42BD-81DA-93338376B155}" type="pres">
      <dgm:prSet presAssocID="{DF35F180-9F20-4E3F-A60D-E9A67F74B6A6}" presName="imgShp" presStyleLbl="fgImgPlace1" presStyleIdx="1" presStyleCnt="6" custLinFactNeighborX="-74196" custLinFactNeighborY="96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DBCCA8-3341-4E05-9D1C-AC9E2737369A}" type="pres">
      <dgm:prSet presAssocID="{DF35F180-9F20-4E3F-A60D-E9A67F74B6A6}" presName="txShp" presStyleLbl="node1" presStyleIdx="1" presStyleCnt="6" custScaleX="125735">
        <dgm:presLayoutVars>
          <dgm:bulletEnabled val="1"/>
        </dgm:presLayoutVars>
      </dgm:prSet>
      <dgm:spPr/>
    </dgm:pt>
    <dgm:pt modelId="{03B71B14-A7F7-4006-82F2-1413DB44956D}" type="pres">
      <dgm:prSet presAssocID="{F53EA306-9ED5-4B40-8AEA-553640C5195C}" presName="spacing" presStyleCnt="0"/>
      <dgm:spPr/>
    </dgm:pt>
    <dgm:pt modelId="{8B1B9B22-74CA-4D1D-9602-2190A739AF44}" type="pres">
      <dgm:prSet presAssocID="{069B68DF-DBC4-4167-AFA6-C5BA331E9AE3}" presName="composite" presStyleCnt="0"/>
      <dgm:spPr/>
    </dgm:pt>
    <dgm:pt modelId="{847C7198-F521-4145-8ACD-03A951503D0C}" type="pres">
      <dgm:prSet presAssocID="{069B68DF-DBC4-4167-AFA6-C5BA331E9AE3}" presName="imgShp" presStyleLbl="fgImgPlace1" presStyleIdx="2" presStyleCnt="6" custLinFactNeighborX="-72887" custLinFactNeighborY="-14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F6B03C-A602-4850-95A4-0C4EB9ED058F}" type="pres">
      <dgm:prSet presAssocID="{069B68DF-DBC4-4167-AFA6-C5BA331E9AE3}" presName="txShp" presStyleLbl="node1" presStyleIdx="2" presStyleCnt="6" custScaleX="125735">
        <dgm:presLayoutVars>
          <dgm:bulletEnabled val="1"/>
        </dgm:presLayoutVars>
      </dgm:prSet>
      <dgm:spPr/>
    </dgm:pt>
    <dgm:pt modelId="{2E4B1981-A5D0-4B65-9A95-F66032B8514F}" type="pres">
      <dgm:prSet presAssocID="{32294364-8A98-460A-B6D2-B9ECF0E22631}" presName="spacing" presStyleCnt="0"/>
      <dgm:spPr/>
    </dgm:pt>
    <dgm:pt modelId="{31EBA54F-8798-4F4A-814A-7E7DAF7E1FEE}" type="pres">
      <dgm:prSet presAssocID="{30B3975B-68BE-4F62-8274-35AF98B2C47D}" presName="composite" presStyleCnt="0"/>
      <dgm:spPr/>
    </dgm:pt>
    <dgm:pt modelId="{50A995A2-00E3-4300-82AA-9929D5A7CFA1}" type="pres">
      <dgm:prSet presAssocID="{30B3975B-68BE-4F62-8274-35AF98B2C47D}" presName="imgShp" presStyleLbl="fgImgPlace1" presStyleIdx="3" presStyleCnt="6" custLinFactNeighborX="-71183" custLinFactNeighborY="-97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9643A2-FF33-43C1-AA56-53A0371671F0}" type="pres">
      <dgm:prSet presAssocID="{30B3975B-68BE-4F62-8274-35AF98B2C47D}" presName="txShp" presStyleLbl="node1" presStyleIdx="3" presStyleCnt="6" custScaleX="125735">
        <dgm:presLayoutVars>
          <dgm:bulletEnabled val="1"/>
        </dgm:presLayoutVars>
      </dgm:prSet>
      <dgm:spPr/>
    </dgm:pt>
    <dgm:pt modelId="{3E0DFEA1-2289-4B27-9655-6E2AECF5010F}" type="pres">
      <dgm:prSet presAssocID="{C297756F-4EAC-4500-9098-EB40FCA5BC79}" presName="spacing" presStyleCnt="0"/>
      <dgm:spPr/>
    </dgm:pt>
    <dgm:pt modelId="{44D022F7-DAFE-4ABB-A344-C53AC322F432}" type="pres">
      <dgm:prSet presAssocID="{8FE23803-4C7A-4490-8FE1-66CC57CE9906}" presName="composite" presStyleCnt="0"/>
      <dgm:spPr/>
    </dgm:pt>
    <dgm:pt modelId="{E1891109-93D0-4853-9632-2F819C111A79}" type="pres">
      <dgm:prSet presAssocID="{8FE23803-4C7A-4490-8FE1-66CC57CE9906}" presName="imgShp" presStyleLbl="fgImgPlace1" presStyleIdx="4" presStyleCnt="6" custLinFactNeighborX="-73396" custLinFactNeighborY="138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7DFA3A67-07F2-433F-B493-548ECEE42C4B}" type="pres">
      <dgm:prSet presAssocID="{8FE23803-4C7A-4490-8FE1-66CC57CE9906}" presName="txShp" presStyleLbl="node1" presStyleIdx="4" presStyleCnt="6" custScaleX="125735">
        <dgm:presLayoutVars>
          <dgm:bulletEnabled val="1"/>
        </dgm:presLayoutVars>
      </dgm:prSet>
      <dgm:spPr/>
    </dgm:pt>
    <dgm:pt modelId="{4BE4C25C-3FC4-4E23-A672-DB2E7640E4DC}" type="pres">
      <dgm:prSet presAssocID="{A5DE4326-0B32-4852-BF3F-1D42DF242FFF}" presName="spacing" presStyleCnt="0"/>
      <dgm:spPr/>
    </dgm:pt>
    <dgm:pt modelId="{5CC8B4F9-1BB1-4C01-8622-31F1F92A64E2}" type="pres">
      <dgm:prSet presAssocID="{AF3C4AEB-54ED-4C55-9E9A-0B68F8DDE805}" presName="composite" presStyleCnt="0"/>
      <dgm:spPr/>
    </dgm:pt>
    <dgm:pt modelId="{3C04FC30-CFEB-4BB1-97CB-BE7BA3604945}" type="pres">
      <dgm:prSet presAssocID="{AF3C4AEB-54ED-4C55-9E9A-0B68F8DDE805}" presName="imgShp" presStyleLbl="fgImgPlace1" presStyleIdx="5" presStyleCnt="6" custLinFactNeighborX="-73396" custLinFactNeighborY="28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23ED22-4847-40DB-8462-9E6B88B8B1DE}" type="pres">
      <dgm:prSet presAssocID="{AF3C4AEB-54ED-4C55-9E9A-0B68F8DDE805}" presName="txShp" presStyleLbl="node1" presStyleIdx="5" presStyleCnt="6" custScaleX="125735">
        <dgm:presLayoutVars>
          <dgm:bulletEnabled val="1"/>
        </dgm:presLayoutVars>
      </dgm:prSet>
      <dgm:spPr/>
    </dgm:pt>
  </dgm:ptLst>
  <dgm:cxnLst>
    <dgm:cxn modelId="{F8BA8803-217F-437D-AB5D-F80435C55B45}" type="presOf" srcId="{06F1FE2A-97BA-4B52-B3A6-E44D1F20CB28}" destId="{594B3B02-C49B-46CD-A43B-037F40A0BC6B}" srcOrd="0" destOrd="0" presId="urn:microsoft.com/office/officeart/2005/8/layout/vList3"/>
    <dgm:cxn modelId="{FE73C81B-19B1-4B2B-8D2A-AC2CEF2BF965}" type="presOf" srcId="{A622C8A4-C921-44D7-8A0B-836AAB9F1CD3}" destId="{77F6B03C-A602-4850-95A4-0C4EB9ED058F}" srcOrd="0" destOrd="1" presId="urn:microsoft.com/office/officeart/2005/8/layout/vList3"/>
    <dgm:cxn modelId="{32B80223-C8C6-48AA-A980-E5A92DF1B5F6}" srcId="{DF35F180-9F20-4E3F-A60D-E9A67F74B6A6}" destId="{43FAD256-22CA-425D-BDFA-5F186C095ACF}" srcOrd="0" destOrd="0" parTransId="{36F47EEA-855D-4316-827B-54DB78B509F6}" sibTransId="{BF156FF1-50B6-4B14-995F-28938A108977}"/>
    <dgm:cxn modelId="{93F54C2F-623D-423F-B132-28DAC3B624C2}" type="presOf" srcId="{30B3975B-68BE-4F62-8274-35AF98B2C47D}" destId="{059643A2-FF33-43C1-AA56-53A0371671F0}" srcOrd="0" destOrd="0" presId="urn:microsoft.com/office/officeart/2005/8/layout/vList3"/>
    <dgm:cxn modelId="{AB4BBC36-E82F-4BE0-A5C3-30631B9729DD}" srcId="{425AB2E9-3568-4939-AD20-F42726F09D02}" destId="{DF35F180-9F20-4E3F-A60D-E9A67F74B6A6}" srcOrd="1" destOrd="0" parTransId="{F18EEEFF-892C-404F-ABA3-907B7C41B338}" sibTransId="{F53EA306-9ED5-4B40-8AEA-553640C5195C}"/>
    <dgm:cxn modelId="{A12C2637-7DC6-45E3-936C-DA8D2786B663}" srcId="{425AB2E9-3568-4939-AD20-F42726F09D02}" destId="{AF3C4AEB-54ED-4C55-9E9A-0B68F8DDE805}" srcOrd="5" destOrd="0" parTransId="{75EFC1BF-82A0-4D9C-8307-615470139713}" sibTransId="{7A815507-0DAF-4231-81CC-62E2C282413B}"/>
    <dgm:cxn modelId="{176C753F-D806-42EB-89B5-A0D5EB550F9C}" type="presOf" srcId="{55E79721-C36B-46D6-B19F-4FCCE404E062}" destId="{594B3B02-C49B-46CD-A43B-037F40A0BC6B}" srcOrd="0" destOrd="1" presId="urn:microsoft.com/office/officeart/2005/8/layout/vList3"/>
    <dgm:cxn modelId="{7948D940-1DFB-45D9-9E4C-5E75DA99DA7E}" srcId="{30B3975B-68BE-4F62-8274-35AF98B2C47D}" destId="{57217C85-6FD0-4A10-9DDC-9D846F0147C8}" srcOrd="0" destOrd="0" parTransId="{C62CC9CC-E281-442E-9E0C-0156961C445D}" sibTransId="{F7DA32FC-B8EB-453F-84B1-6599621504B9}"/>
    <dgm:cxn modelId="{3EB0E741-45C3-4AF9-940E-8081494F92E3}" srcId="{AF3C4AEB-54ED-4C55-9E9A-0B68F8DDE805}" destId="{AF686B22-E384-4960-A1E7-DE3166CD4097}" srcOrd="0" destOrd="0" parTransId="{CD86C6A8-1F6C-448F-8EF5-28F93409A22B}" sibTransId="{AC3D76D4-D908-4D76-976B-6B3AA1945B7D}"/>
    <dgm:cxn modelId="{D268A246-687B-4039-9B8C-1C6C15E3E2B0}" srcId="{06F1FE2A-97BA-4B52-B3A6-E44D1F20CB28}" destId="{55E79721-C36B-46D6-B19F-4FCCE404E062}" srcOrd="0" destOrd="0" parTransId="{F24AD48B-8F94-4B39-A556-C3A14C396E9C}" sibTransId="{FB686527-DE87-4E96-ABC7-D7D823A0BAB8}"/>
    <dgm:cxn modelId="{CDE50C50-31E4-48DE-B674-02FB4208B6CD}" srcId="{069B68DF-DBC4-4167-AFA6-C5BA331E9AE3}" destId="{A622C8A4-C921-44D7-8A0B-836AAB9F1CD3}" srcOrd="0" destOrd="0" parTransId="{56C630D2-F5CB-4B2E-869D-F66E1D3758DD}" sibTransId="{F3802D75-E09B-4B41-B363-0D7DCB40A83D}"/>
    <dgm:cxn modelId="{7F2BAB70-9217-41BF-A8FB-0669DFF5AB52}" type="presOf" srcId="{DF35F180-9F20-4E3F-A60D-E9A67F74B6A6}" destId="{62DBCCA8-3341-4E05-9D1C-AC9E2737369A}" srcOrd="0" destOrd="0" presId="urn:microsoft.com/office/officeart/2005/8/layout/vList3"/>
    <dgm:cxn modelId="{305EDC77-7E2D-4A72-8795-C37873B4B548}" type="presOf" srcId="{43FAD256-22CA-425D-BDFA-5F186C095ACF}" destId="{62DBCCA8-3341-4E05-9D1C-AC9E2737369A}" srcOrd="0" destOrd="1" presId="urn:microsoft.com/office/officeart/2005/8/layout/vList3"/>
    <dgm:cxn modelId="{54D8A680-DB50-4754-898E-A43029F68E8C}" type="presOf" srcId="{069B68DF-DBC4-4167-AFA6-C5BA331E9AE3}" destId="{77F6B03C-A602-4850-95A4-0C4EB9ED058F}" srcOrd="0" destOrd="0" presId="urn:microsoft.com/office/officeart/2005/8/layout/vList3"/>
    <dgm:cxn modelId="{EAD91B81-B377-4802-85C7-A765D4055F75}" srcId="{8FE23803-4C7A-4490-8FE1-66CC57CE9906}" destId="{46E4D5C2-E3B7-4ACD-B6E9-D38EA8401775}" srcOrd="0" destOrd="0" parTransId="{A4715879-34B0-4DBC-AE49-A17A8EBC8D41}" sibTransId="{12C6BDDC-2680-4A7F-A5DE-C0D84F88510E}"/>
    <dgm:cxn modelId="{60B62B89-902F-4ECA-841F-FFBF89C9694B}" srcId="{425AB2E9-3568-4939-AD20-F42726F09D02}" destId="{30B3975B-68BE-4F62-8274-35AF98B2C47D}" srcOrd="3" destOrd="0" parTransId="{BE248919-E9D9-4109-92C0-C109C716AE41}" sibTransId="{C297756F-4EAC-4500-9098-EB40FCA5BC79}"/>
    <dgm:cxn modelId="{491DB090-36EB-410A-9E6F-15D2F5F02291}" type="presOf" srcId="{8FE23803-4C7A-4490-8FE1-66CC57CE9906}" destId="{7DFA3A67-07F2-433F-B493-548ECEE42C4B}" srcOrd="0" destOrd="0" presId="urn:microsoft.com/office/officeart/2005/8/layout/vList3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5FA5B4A1-F598-4F25-B03F-C078587B4CB6}" srcId="{425AB2E9-3568-4939-AD20-F42726F09D02}" destId="{8FE23803-4C7A-4490-8FE1-66CC57CE9906}" srcOrd="4" destOrd="0" parTransId="{38DA339E-EE1F-4C07-9FE6-9317D4409CB9}" sibTransId="{A5DE4326-0B32-4852-BF3F-1D42DF242FFF}"/>
    <dgm:cxn modelId="{0AB68DA3-339C-4D38-A028-13E0FA8E77E0}" type="presOf" srcId="{57217C85-6FD0-4A10-9DDC-9D846F0147C8}" destId="{059643A2-FF33-43C1-AA56-53A0371671F0}" srcOrd="0" destOrd="1" presId="urn:microsoft.com/office/officeart/2005/8/layout/vList3"/>
    <dgm:cxn modelId="{C51FEAA4-87F3-452B-8397-0D74EAFEF2E5}" type="presOf" srcId="{AF3C4AEB-54ED-4C55-9E9A-0B68F8DDE805}" destId="{1A23ED22-4847-40DB-8462-9E6B88B8B1DE}" srcOrd="0" destOrd="0" presId="urn:microsoft.com/office/officeart/2005/8/layout/vList3"/>
    <dgm:cxn modelId="{931817CC-EB48-438F-B2AC-F021D9C7FC43}" type="presOf" srcId="{425AB2E9-3568-4939-AD20-F42726F09D02}" destId="{92EF6F91-5413-4E10-87F3-1C4AF32623BE}" srcOrd="0" destOrd="0" presId="urn:microsoft.com/office/officeart/2005/8/layout/vList3"/>
    <dgm:cxn modelId="{FDD9A5D7-8B2E-485E-9397-9AA56C6BBEF5}" type="presOf" srcId="{46E4D5C2-E3B7-4ACD-B6E9-D38EA8401775}" destId="{7DFA3A67-07F2-433F-B493-548ECEE42C4B}" srcOrd="0" destOrd="1" presId="urn:microsoft.com/office/officeart/2005/8/layout/vList3"/>
    <dgm:cxn modelId="{C3049EDD-F4DA-488D-BEB0-62715CF97686}" srcId="{425AB2E9-3568-4939-AD20-F42726F09D02}" destId="{069B68DF-DBC4-4167-AFA6-C5BA331E9AE3}" srcOrd="2" destOrd="0" parTransId="{A85BF639-5481-40CF-8359-6D1E48C95B56}" sibTransId="{32294364-8A98-460A-B6D2-B9ECF0E22631}"/>
    <dgm:cxn modelId="{A7B958E2-8F07-4A71-B712-01D1B6A1FF1E}" type="presOf" srcId="{AF686B22-E384-4960-A1E7-DE3166CD4097}" destId="{1A23ED22-4847-40DB-8462-9E6B88B8B1DE}" srcOrd="0" destOrd="1" presId="urn:microsoft.com/office/officeart/2005/8/layout/vList3"/>
    <dgm:cxn modelId="{BF97A293-0839-4750-981A-48505CF152B4}" type="presParOf" srcId="{92EF6F91-5413-4E10-87F3-1C4AF32623BE}" destId="{D375E4CD-9E22-4BD3-A643-164B4592B5A5}" srcOrd="0" destOrd="0" presId="urn:microsoft.com/office/officeart/2005/8/layout/vList3"/>
    <dgm:cxn modelId="{13EFE8D9-FA30-4ECA-92EB-77F1AB5EC7CF}" type="presParOf" srcId="{D375E4CD-9E22-4BD3-A643-164B4592B5A5}" destId="{66D8954A-1311-4555-A14B-92AB92481409}" srcOrd="0" destOrd="0" presId="urn:microsoft.com/office/officeart/2005/8/layout/vList3"/>
    <dgm:cxn modelId="{CCB48108-D409-4D48-8B6A-961843092D93}" type="presParOf" srcId="{D375E4CD-9E22-4BD3-A643-164B4592B5A5}" destId="{594B3B02-C49B-46CD-A43B-037F40A0BC6B}" srcOrd="1" destOrd="0" presId="urn:microsoft.com/office/officeart/2005/8/layout/vList3"/>
    <dgm:cxn modelId="{D5CD3292-6FAF-4006-93B3-49A7FF27D74E}" type="presParOf" srcId="{92EF6F91-5413-4E10-87F3-1C4AF32623BE}" destId="{4FFA3741-5514-4402-8B78-A43D1B59C1DE}" srcOrd="1" destOrd="0" presId="urn:microsoft.com/office/officeart/2005/8/layout/vList3"/>
    <dgm:cxn modelId="{FC5E17AB-6241-4529-B254-D0C4D9E5E3D9}" type="presParOf" srcId="{92EF6F91-5413-4E10-87F3-1C4AF32623BE}" destId="{2DF8E266-A68B-4276-85A6-9C53258EA768}" srcOrd="2" destOrd="0" presId="urn:microsoft.com/office/officeart/2005/8/layout/vList3"/>
    <dgm:cxn modelId="{EB056A64-3A49-426D-9C3D-A744B0955F4F}" type="presParOf" srcId="{2DF8E266-A68B-4276-85A6-9C53258EA768}" destId="{3C0E7919-3ACF-42BD-81DA-93338376B155}" srcOrd="0" destOrd="0" presId="urn:microsoft.com/office/officeart/2005/8/layout/vList3"/>
    <dgm:cxn modelId="{B9C6EDFB-D84D-4714-9F2B-64ECE4979A3B}" type="presParOf" srcId="{2DF8E266-A68B-4276-85A6-9C53258EA768}" destId="{62DBCCA8-3341-4E05-9D1C-AC9E2737369A}" srcOrd="1" destOrd="0" presId="urn:microsoft.com/office/officeart/2005/8/layout/vList3"/>
    <dgm:cxn modelId="{311B8B18-52F9-4C81-BAD9-0600055D289F}" type="presParOf" srcId="{92EF6F91-5413-4E10-87F3-1C4AF32623BE}" destId="{03B71B14-A7F7-4006-82F2-1413DB44956D}" srcOrd="3" destOrd="0" presId="urn:microsoft.com/office/officeart/2005/8/layout/vList3"/>
    <dgm:cxn modelId="{54870BAF-30A0-442C-A9FB-C0C22F5251D4}" type="presParOf" srcId="{92EF6F91-5413-4E10-87F3-1C4AF32623BE}" destId="{8B1B9B22-74CA-4D1D-9602-2190A739AF44}" srcOrd="4" destOrd="0" presId="urn:microsoft.com/office/officeart/2005/8/layout/vList3"/>
    <dgm:cxn modelId="{8D25CC7A-02B8-45C9-866F-498BCF493B4D}" type="presParOf" srcId="{8B1B9B22-74CA-4D1D-9602-2190A739AF44}" destId="{847C7198-F521-4145-8ACD-03A951503D0C}" srcOrd="0" destOrd="0" presId="urn:microsoft.com/office/officeart/2005/8/layout/vList3"/>
    <dgm:cxn modelId="{14B82806-8EB4-42EE-89A8-C76F05604E32}" type="presParOf" srcId="{8B1B9B22-74CA-4D1D-9602-2190A739AF44}" destId="{77F6B03C-A602-4850-95A4-0C4EB9ED058F}" srcOrd="1" destOrd="0" presId="urn:microsoft.com/office/officeart/2005/8/layout/vList3"/>
    <dgm:cxn modelId="{CBCE006B-FFF4-4AB4-B077-CED0F58CDBCC}" type="presParOf" srcId="{92EF6F91-5413-4E10-87F3-1C4AF32623BE}" destId="{2E4B1981-A5D0-4B65-9A95-F66032B8514F}" srcOrd="5" destOrd="0" presId="urn:microsoft.com/office/officeart/2005/8/layout/vList3"/>
    <dgm:cxn modelId="{389F97CE-0515-43FB-8CFA-0E5AD7D68057}" type="presParOf" srcId="{92EF6F91-5413-4E10-87F3-1C4AF32623BE}" destId="{31EBA54F-8798-4F4A-814A-7E7DAF7E1FEE}" srcOrd="6" destOrd="0" presId="urn:microsoft.com/office/officeart/2005/8/layout/vList3"/>
    <dgm:cxn modelId="{90B3ADD8-2B12-4E5A-B108-B9E043496BAA}" type="presParOf" srcId="{31EBA54F-8798-4F4A-814A-7E7DAF7E1FEE}" destId="{50A995A2-00E3-4300-82AA-9929D5A7CFA1}" srcOrd="0" destOrd="0" presId="urn:microsoft.com/office/officeart/2005/8/layout/vList3"/>
    <dgm:cxn modelId="{7322B990-BD34-47E4-A17C-78FFFF0026FB}" type="presParOf" srcId="{31EBA54F-8798-4F4A-814A-7E7DAF7E1FEE}" destId="{059643A2-FF33-43C1-AA56-53A0371671F0}" srcOrd="1" destOrd="0" presId="urn:microsoft.com/office/officeart/2005/8/layout/vList3"/>
    <dgm:cxn modelId="{7C529027-BC91-4DE9-8182-9F40BFF5EF0A}" type="presParOf" srcId="{92EF6F91-5413-4E10-87F3-1C4AF32623BE}" destId="{3E0DFEA1-2289-4B27-9655-6E2AECF5010F}" srcOrd="7" destOrd="0" presId="urn:microsoft.com/office/officeart/2005/8/layout/vList3"/>
    <dgm:cxn modelId="{07A9DBCC-D493-49ED-A08A-5983EF3589DD}" type="presParOf" srcId="{92EF6F91-5413-4E10-87F3-1C4AF32623BE}" destId="{44D022F7-DAFE-4ABB-A344-C53AC322F432}" srcOrd="8" destOrd="0" presId="urn:microsoft.com/office/officeart/2005/8/layout/vList3"/>
    <dgm:cxn modelId="{9A50E5E3-9CB2-4229-8E44-0F1A02165A4A}" type="presParOf" srcId="{44D022F7-DAFE-4ABB-A344-C53AC322F432}" destId="{E1891109-93D0-4853-9632-2F819C111A79}" srcOrd="0" destOrd="0" presId="urn:microsoft.com/office/officeart/2005/8/layout/vList3"/>
    <dgm:cxn modelId="{6B608559-C6A2-44BB-B2D9-CD00DF59E741}" type="presParOf" srcId="{44D022F7-DAFE-4ABB-A344-C53AC322F432}" destId="{7DFA3A67-07F2-433F-B493-548ECEE42C4B}" srcOrd="1" destOrd="0" presId="urn:microsoft.com/office/officeart/2005/8/layout/vList3"/>
    <dgm:cxn modelId="{B34AA49A-D724-4C6F-BC5F-6E1E61B8C4AC}" type="presParOf" srcId="{92EF6F91-5413-4E10-87F3-1C4AF32623BE}" destId="{4BE4C25C-3FC4-4E23-A672-DB2E7640E4DC}" srcOrd="9" destOrd="0" presId="urn:microsoft.com/office/officeart/2005/8/layout/vList3"/>
    <dgm:cxn modelId="{E57BE3B3-F46B-48C0-A9D0-601701998A5C}" type="presParOf" srcId="{92EF6F91-5413-4E10-87F3-1C4AF32623BE}" destId="{5CC8B4F9-1BB1-4C01-8622-31F1F92A64E2}" srcOrd="10" destOrd="0" presId="urn:microsoft.com/office/officeart/2005/8/layout/vList3"/>
    <dgm:cxn modelId="{344FF6FA-7290-4E03-88A9-15FC639F8848}" type="presParOf" srcId="{5CC8B4F9-1BB1-4C01-8622-31F1F92A64E2}" destId="{3C04FC30-CFEB-4BB1-97CB-BE7BA3604945}" srcOrd="0" destOrd="0" presId="urn:microsoft.com/office/officeart/2005/8/layout/vList3"/>
    <dgm:cxn modelId="{7AE0E08D-0424-438E-8757-23D9924C6179}" type="presParOf" srcId="{5CC8B4F9-1BB1-4C01-8622-31F1F92A64E2}" destId="{1A23ED22-4847-40DB-8462-9E6B88B8B1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B6D19-74CA-4166-A36F-33E6939388F4}">
      <dsp:nvSpPr>
        <dsp:cNvPr id="0" name=""/>
        <dsp:cNvSpPr/>
      </dsp:nvSpPr>
      <dsp:spPr>
        <a:xfrm>
          <a:off x="4107" y="306983"/>
          <a:ext cx="4004964" cy="160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Components</a:t>
          </a:r>
        </a:p>
      </dsp:txBody>
      <dsp:txXfrm>
        <a:off x="4107" y="306983"/>
        <a:ext cx="4004964" cy="1601985"/>
      </dsp:txXfrm>
    </dsp:sp>
    <dsp:sp modelId="{E571011F-537E-41C6-B065-8B182068369D}">
      <dsp:nvSpPr>
        <dsp:cNvPr id="0" name=""/>
        <dsp:cNvSpPr/>
      </dsp:nvSpPr>
      <dsp:spPr>
        <a:xfrm>
          <a:off x="4107" y="1908969"/>
          <a:ext cx="4004964" cy="3836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Building blocks of Angular applications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Contains HTML templates, CSS styles, and JavaScript logic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Examples include Table component &amp; InputBar component</a:t>
          </a:r>
        </a:p>
      </dsp:txBody>
      <dsp:txXfrm>
        <a:off x="4107" y="1908969"/>
        <a:ext cx="4004964" cy="3836137"/>
      </dsp:txXfrm>
    </dsp:sp>
    <dsp:sp modelId="{C1AC79C3-8E7D-420B-9977-51D3CA4A7090}">
      <dsp:nvSpPr>
        <dsp:cNvPr id="0" name=""/>
        <dsp:cNvSpPr/>
      </dsp:nvSpPr>
      <dsp:spPr>
        <a:xfrm>
          <a:off x="4569767" y="306983"/>
          <a:ext cx="4004964" cy="160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Services</a:t>
          </a:r>
        </a:p>
      </dsp:txBody>
      <dsp:txXfrm>
        <a:off x="4569767" y="306983"/>
        <a:ext cx="4004964" cy="1601985"/>
      </dsp:txXfrm>
    </dsp:sp>
    <dsp:sp modelId="{9DF5716B-E37E-43E7-9E99-1EE34D3476DA}">
      <dsp:nvSpPr>
        <dsp:cNvPr id="0" name=""/>
        <dsp:cNvSpPr/>
      </dsp:nvSpPr>
      <dsp:spPr>
        <a:xfrm>
          <a:off x="4569767" y="1908969"/>
          <a:ext cx="4004964" cy="3836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Provide functionality that can be shared across components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Used for tasks such as data retrieval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/>
            <a:t>Examples include Data service and Loading service</a:t>
          </a:r>
          <a:endParaRPr lang="en-US" sz="2800" kern="1200" dirty="0"/>
        </a:p>
      </dsp:txBody>
      <dsp:txXfrm>
        <a:off x="4569767" y="1908969"/>
        <a:ext cx="4004964" cy="3836137"/>
      </dsp:txXfrm>
    </dsp:sp>
    <dsp:sp modelId="{59AD7F04-652F-45E6-AF9C-287374DEC897}">
      <dsp:nvSpPr>
        <dsp:cNvPr id="0" name=""/>
        <dsp:cNvSpPr/>
      </dsp:nvSpPr>
      <dsp:spPr>
        <a:xfrm>
          <a:off x="9135427" y="306983"/>
          <a:ext cx="4004964" cy="1601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Directives</a:t>
          </a:r>
        </a:p>
      </dsp:txBody>
      <dsp:txXfrm>
        <a:off x="9135427" y="306983"/>
        <a:ext cx="4004964" cy="1601985"/>
      </dsp:txXfrm>
    </dsp:sp>
    <dsp:sp modelId="{72339635-92F3-43EC-9552-A2FB2679D567}">
      <dsp:nvSpPr>
        <dsp:cNvPr id="0" name=""/>
        <dsp:cNvSpPr/>
      </dsp:nvSpPr>
      <dsp:spPr>
        <a:xfrm>
          <a:off x="9135427" y="1908969"/>
          <a:ext cx="4004964" cy="3836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Create reusable behavior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Can apply behavior(s) to multiple existing elements or components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Example includes Sort directive in table</a:t>
          </a:r>
        </a:p>
      </dsp:txBody>
      <dsp:txXfrm>
        <a:off x="9135427" y="1908969"/>
        <a:ext cx="4004964" cy="3836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2971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42875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42875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Initial web design and API testing</a:t>
          </a:r>
        </a:p>
      </dsp:txBody>
      <dsp:txXfrm>
        <a:off x="142875" y="3547020"/>
        <a:ext cx="2648945" cy="2602217"/>
      </dsp:txXfrm>
    </dsp:sp>
    <dsp:sp modelId="{770E20EC-6929-4A45-99D5-285545E37892}">
      <dsp:nvSpPr>
        <dsp:cNvPr id="0" name=""/>
        <dsp:cNvSpPr/>
      </dsp:nvSpPr>
      <dsp:spPr>
        <a:xfrm>
          <a:off x="2971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1</a:t>
          </a:r>
        </a:p>
      </dsp:txBody>
      <dsp:txXfrm>
        <a:off x="2971" y="553071"/>
        <a:ext cx="2798083" cy="559616"/>
      </dsp:txXfrm>
    </dsp:sp>
    <dsp:sp modelId="{6806A88B-ACCD-4689-BA2C-F1412EF73B42}">
      <dsp:nvSpPr>
        <dsp:cNvPr id="0" name=""/>
        <dsp:cNvSpPr/>
      </dsp:nvSpPr>
      <dsp:spPr>
        <a:xfrm>
          <a:off x="3335495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475400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475400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Build core UI elements such as input and table</a:t>
          </a:r>
        </a:p>
      </dsp:txBody>
      <dsp:txXfrm>
        <a:off x="3475400" y="3547020"/>
        <a:ext cx="2648945" cy="2602217"/>
      </dsp:txXfrm>
    </dsp:sp>
    <dsp:sp modelId="{16EEE8E2-3D18-44F6-B04A-3D59841E4FA8}">
      <dsp:nvSpPr>
        <dsp:cNvPr id="0" name=""/>
        <dsp:cNvSpPr/>
      </dsp:nvSpPr>
      <dsp:spPr>
        <a:xfrm>
          <a:off x="3335495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2</a:t>
          </a:r>
        </a:p>
      </dsp:txBody>
      <dsp:txXfrm>
        <a:off x="3335495" y="553071"/>
        <a:ext cx="2798083" cy="559616"/>
      </dsp:txXfrm>
    </dsp:sp>
    <dsp:sp modelId="{7F77031C-84AF-49FA-B2E3-6B22E2F49F2B}">
      <dsp:nvSpPr>
        <dsp:cNvPr id="0" name=""/>
        <dsp:cNvSpPr/>
      </dsp:nvSpPr>
      <dsp:spPr>
        <a:xfrm>
          <a:off x="6668020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807925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807925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 and enhance performance and functionality</a:t>
          </a:r>
        </a:p>
      </dsp:txBody>
      <dsp:txXfrm>
        <a:off x="6807925" y="3547020"/>
        <a:ext cx="2648945" cy="2602217"/>
      </dsp:txXfrm>
    </dsp:sp>
    <dsp:sp modelId="{B3686B38-0C87-411A-9F82-923E333643FB}">
      <dsp:nvSpPr>
        <dsp:cNvPr id="0" name=""/>
        <dsp:cNvSpPr/>
      </dsp:nvSpPr>
      <dsp:spPr>
        <a:xfrm>
          <a:off x="6668020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3</a:t>
          </a:r>
        </a:p>
      </dsp:txBody>
      <dsp:txXfrm>
        <a:off x="6668020" y="553071"/>
        <a:ext cx="2798083" cy="559616"/>
      </dsp:txXfrm>
    </dsp:sp>
    <dsp:sp modelId="{87ACD694-36F9-4193-A8FE-573DA345BCA3}">
      <dsp:nvSpPr>
        <dsp:cNvPr id="0" name=""/>
        <dsp:cNvSpPr/>
      </dsp:nvSpPr>
      <dsp:spPr>
        <a:xfrm>
          <a:off x="10000545" y="1112688"/>
          <a:ext cx="0" cy="503654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0140449" y="1280573"/>
          <a:ext cx="2648945" cy="226644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0140449" y="3547020"/>
          <a:ext cx="2648945" cy="260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60" tIns="86360" rIns="86360" bIns="8636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Implement responsive styling and dynamic sizing</a:t>
          </a:r>
        </a:p>
      </dsp:txBody>
      <dsp:txXfrm>
        <a:off x="10140449" y="3547020"/>
        <a:ext cx="2648945" cy="2602217"/>
      </dsp:txXfrm>
    </dsp:sp>
    <dsp:sp modelId="{4E89074A-DD45-4C30-BE68-0847302086FD}">
      <dsp:nvSpPr>
        <dsp:cNvPr id="0" name=""/>
        <dsp:cNvSpPr/>
      </dsp:nvSpPr>
      <dsp:spPr>
        <a:xfrm>
          <a:off x="10000545" y="553071"/>
          <a:ext cx="2798083" cy="55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4</a:t>
          </a:r>
        </a:p>
      </dsp:txBody>
      <dsp:txXfrm>
        <a:off x="10000545" y="553071"/>
        <a:ext cx="2798083" cy="559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B3B02-C49B-46CD-A43B-037F40A0BC6B}">
      <dsp:nvSpPr>
        <dsp:cNvPr id="0" name=""/>
        <dsp:cNvSpPr/>
      </dsp:nvSpPr>
      <dsp:spPr>
        <a:xfrm rot="10800000">
          <a:off x="1073197" y="7647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Material Design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Material Design is used throughout the web application giving it a consistent and modern look and feel</a:t>
          </a:r>
        </a:p>
      </dsp:txBody>
      <dsp:txXfrm rot="10800000">
        <a:off x="1486723" y="7647"/>
        <a:ext cx="10538858" cy="1654104"/>
      </dsp:txXfrm>
    </dsp:sp>
    <dsp:sp modelId="{66D8954A-1311-4555-A14B-92AB92481409}">
      <dsp:nvSpPr>
        <dsp:cNvPr id="0" name=""/>
        <dsp:cNvSpPr/>
      </dsp:nvSpPr>
      <dsp:spPr>
        <a:xfrm>
          <a:off x="147587" y="6291"/>
          <a:ext cx="1654104" cy="16541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BCCA8-3341-4E05-9D1C-AC9E2737369A}">
      <dsp:nvSpPr>
        <dsp:cNvPr id="0" name=""/>
        <dsp:cNvSpPr/>
      </dsp:nvSpPr>
      <dsp:spPr>
        <a:xfrm rot="10800000">
          <a:off x="1073197" y="2155515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Interactive Table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Table headers are sortable and resizable, with the ability to configure which columns are displayed.</a:t>
          </a:r>
          <a:endParaRPr lang="en-US" sz="2800" kern="1200" dirty="0"/>
        </a:p>
      </dsp:txBody>
      <dsp:txXfrm rot="10800000">
        <a:off x="1486723" y="2155515"/>
        <a:ext cx="10538858" cy="1654104"/>
      </dsp:txXfrm>
    </dsp:sp>
    <dsp:sp modelId="{3C0E7919-3ACF-42BD-81DA-93338376B155}">
      <dsp:nvSpPr>
        <dsp:cNvPr id="0" name=""/>
        <dsp:cNvSpPr/>
      </dsp:nvSpPr>
      <dsp:spPr>
        <a:xfrm>
          <a:off x="139713" y="2171444"/>
          <a:ext cx="1654104" cy="16541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6B03C-A602-4850-95A4-0C4EB9ED058F}">
      <dsp:nvSpPr>
        <dsp:cNvPr id="0" name=""/>
        <dsp:cNvSpPr/>
      </dsp:nvSpPr>
      <dsp:spPr>
        <a:xfrm rot="10800000">
          <a:off x="1073197" y="4303382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Aladin Lite Sky Atlas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Expand an exoplanet’s row to view its position in Aladin </a:t>
          </a:r>
          <a:r>
            <a:rPr lang="en-US" sz="2800" b="0" i="0" kern="1200" dirty="0" err="1"/>
            <a:t>Lite's</a:t>
          </a:r>
          <a:r>
            <a:rPr lang="en-US" sz="2800" b="0" i="0" kern="1200" dirty="0"/>
            <a:t> interactive sky visualization.</a:t>
          </a:r>
          <a:endParaRPr lang="en-US" sz="2800" kern="1200" dirty="0"/>
        </a:p>
      </dsp:txBody>
      <dsp:txXfrm rot="10800000">
        <a:off x="1486723" y="4303382"/>
        <a:ext cx="10538858" cy="1654104"/>
      </dsp:txXfrm>
    </dsp:sp>
    <dsp:sp modelId="{847C7198-F521-4145-8ACD-03A951503D0C}">
      <dsp:nvSpPr>
        <dsp:cNvPr id="0" name=""/>
        <dsp:cNvSpPr/>
      </dsp:nvSpPr>
      <dsp:spPr>
        <a:xfrm>
          <a:off x="161365" y="4301033"/>
          <a:ext cx="1654104" cy="165410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643A2-FF33-43C1-AA56-53A0371671F0}">
      <dsp:nvSpPr>
        <dsp:cNvPr id="0" name=""/>
        <dsp:cNvSpPr/>
      </dsp:nvSpPr>
      <dsp:spPr>
        <a:xfrm rot="10800000">
          <a:off x="1073197" y="6451249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Progressive Web App Support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PWA’s are </a:t>
          </a:r>
          <a:r>
            <a:rPr lang="en-US" sz="2800" b="0" i="0" kern="1200" dirty="0"/>
            <a:t>web applications designed to function like a native app on mobile devices and desktops.</a:t>
          </a:r>
          <a:endParaRPr lang="en-US" sz="2800" kern="1200" dirty="0"/>
        </a:p>
      </dsp:txBody>
      <dsp:txXfrm rot="10800000">
        <a:off x="1486723" y="6451249"/>
        <a:ext cx="10538858" cy="1654104"/>
      </dsp:txXfrm>
    </dsp:sp>
    <dsp:sp modelId="{50A995A2-00E3-4300-82AA-9929D5A7CFA1}">
      <dsp:nvSpPr>
        <dsp:cNvPr id="0" name=""/>
        <dsp:cNvSpPr/>
      </dsp:nvSpPr>
      <dsp:spPr>
        <a:xfrm>
          <a:off x="189551" y="6435138"/>
          <a:ext cx="1654104" cy="165410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A3A67-07F2-433F-B493-548ECEE42C4B}">
      <dsp:nvSpPr>
        <dsp:cNvPr id="0" name=""/>
        <dsp:cNvSpPr/>
      </dsp:nvSpPr>
      <dsp:spPr>
        <a:xfrm rot="10800000">
          <a:off x="1073197" y="8599117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Streamlined Data Retrieval</a:t>
          </a:r>
          <a:endParaRPr lang="en-US" sz="32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With pagination and conditional rendering, the table loads instantly once exoplanet data is cached in the background.</a:t>
          </a:r>
          <a:endParaRPr lang="en-US" sz="2800" kern="1200" dirty="0"/>
        </a:p>
      </dsp:txBody>
      <dsp:txXfrm rot="10800000">
        <a:off x="1486723" y="8599117"/>
        <a:ext cx="10538858" cy="1654104"/>
      </dsp:txXfrm>
    </dsp:sp>
    <dsp:sp modelId="{E1891109-93D0-4853-9632-2F819C111A79}">
      <dsp:nvSpPr>
        <dsp:cNvPr id="0" name=""/>
        <dsp:cNvSpPr/>
      </dsp:nvSpPr>
      <dsp:spPr>
        <a:xfrm>
          <a:off x="152946" y="8622076"/>
          <a:ext cx="1654104" cy="165410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3ED22-4847-40DB-8462-9E6B88B8B1DE}">
      <dsp:nvSpPr>
        <dsp:cNvPr id="0" name=""/>
        <dsp:cNvSpPr/>
      </dsp:nvSpPr>
      <dsp:spPr>
        <a:xfrm rot="10800000">
          <a:off x="1073197" y="10746984"/>
          <a:ext cx="10952384" cy="165410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9414" tIns="121920" rIns="227584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Exportable Data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Use the download button to export the table data to the local disk in .csv format</a:t>
          </a:r>
        </a:p>
      </dsp:txBody>
      <dsp:txXfrm rot="10800000">
        <a:off x="1486723" y="10746984"/>
        <a:ext cx="10538858" cy="1654104"/>
      </dsp:txXfrm>
    </dsp:sp>
    <dsp:sp modelId="{3C04FC30-CFEB-4BB1-97CB-BE7BA3604945}">
      <dsp:nvSpPr>
        <dsp:cNvPr id="0" name=""/>
        <dsp:cNvSpPr/>
      </dsp:nvSpPr>
      <dsp:spPr>
        <a:xfrm>
          <a:off x="152946" y="10751649"/>
          <a:ext cx="1654104" cy="1654104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for CS5002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Add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openxmlformats.org/officeDocument/2006/relationships/image" Target="../media/image10.png"/><Relationship Id="rId3" Type="http://schemas.openxmlformats.org/officeDocument/2006/relationships/image" Target="../media/image1.jpg"/><Relationship Id="rId21" Type="http://schemas.openxmlformats.org/officeDocument/2006/relationships/diagramLayout" Target="../diagrams/layout3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microsoft.com/office/2007/relationships/diagramDrawing" Target="../diagrams/drawing3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7.png"/><Relationship Id="rId23" Type="http://schemas.openxmlformats.org/officeDocument/2006/relationships/diagramColors" Target="../diagrams/colors3.xml"/><Relationship Id="rId10" Type="http://schemas.openxmlformats.org/officeDocument/2006/relationships/diagramLayout" Target="../diagrams/layout2.xml"/><Relationship Id="rId19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6.png"/><Relationship Id="rId22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picture containing star, outdoor object, night, night sky&#10;&#10;Description automatically generated">
            <a:extLst>
              <a:ext uri="{FF2B5EF4-FFF2-40B4-BE49-F238E27FC236}">
                <a16:creationId xmlns:a16="http://schemas.microsoft.com/office/drawing/2014/main" id="{18B1E2E4-EBA7-75C0-4AC6-FF2DB912BE0A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3" b="20613"/>
          <a:stretch>
            <a:fillRect/>
          </a:stretch>
        </p:blipFill>
        <p:spPr>
          <a:xfrm>
            <a:off x="0" y="0"/>
            <a:ext cx="43891200" cy="384244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Exoplanet Archive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z="4400" dirty="0"/>
              <a:t>By Adam Jarvis &amp; William Leithauser  |  Advisor: Dr. Fred Annexstein  |  University of Cincinnati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465647"/>
            <a:ext cx="13144500" cy="1215363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6932402"/>
            <a:ext cx="13144500" cy="3339929"/>
          </a:xfrm>
        </p:spPr>
        <p:txBody>
          <a:bodyPr/>
          <a:lstStyle/>
          <a:p>
            <a:r>
              <a:rPr lang="en-US" sz="4000" dirty="0"/>
              <a:t>Our Angular-powered Exoplanet Archive Search simplifies the process of querying and retrieving data from NASA's exoplanet database, providing an intuitive and responsive experience with enhanced readability and user interaction.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10497312"/>
            <a:ext cx="13144500" cy="128016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88720" y="18574537"/>
            <a:ext cx="13098780" cy="1219200"/>
          </a:xfrm>
        </p:spPr>
        <p:txBody>
          <a:bodyPr/>
          <a:lstStyle/>
          <a:p>
            <a:r>
              <a:rPr lang="en-US" dirty="0"/>
              <a:t>Data Source &amp; Stack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9793737"/>
            <a:ext cx="13144500" cy="4733249"/>
          </a:xfrm>
        </p:spPr>
        <p:txBody>
          <a:bodyPr>
            <a:noAutofit/>
          </a:bodyPr>
          <a:lstStyle/>
          <a:p>
            <a:r>
              <a:rPr lang="en-US" dirty="0"/>
              <a:t>This web app was built using Angular 14 and is a Progressive Web App (PWA) that can be installed on most devices with a modern browser.</a:t>
            </a:r>
          </a:p>
          <a:p>
            <a:r>
              <a:rPr lang="en-US" dirty="0"/>
              <a:t>This project utilizes Table Access Protocol (TAP) to request and return data from the Exoplanet Archive. TAP is a protocol developed by IVOA that allows access and querying of table data on remote servers, including astronomical data. </a:t>
            </a:r>
          </a:p>
          <a:p>
            <a:r>
              <a:rPr lang="en-US" dirty="0"/>
              <a:t>This project also uses my Express.js CORS Proxy to add necessary headers to the HTTP response from the Exoplanet Archive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88720" y="24959036"/>
            <a:ext cx="13129260" cy="1219200"/>
          </a:xfrm>
        </p:spPr>
        <p:txBody>
          <a:bodyPr/>
          <a:lstStyle/>
          <a:p>
            <a:r>
              <a:rPr lang="en-US" dirty="0"/>
              <a:t>Angular Concepts &amp; Features</a:t>
            </a:r>
          </a:p>
        </p:txBody>
      </p:sp>
      <p:graphicFrame>
        <p:nvGraphicFramePr>
          <p:cNvPr id="72" name="Content Placeholder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38935940"/>
              </p:ext>
            </p:extLst>
          </p:nvPr>
        </p:nvGraphicFramePr>
        <p:xfrm>
          <a:off x="1143000" y="26178236"/>
          <a:ext cx="13144500" cy="6052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5461810"/>
            <a:ext cx="12801600" cy="1219200"/>
          </a:xfrm>
        </p:spPr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4054717545"/>
              </p:ext>
            </p:extLst>
          </p:nvPr>
        </p:nvGraphicFramePr>
        <p:xfrm>
          <a:off x="15544800" y="22857380"/>
          <a:ext cx="12801600" cy="9190746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522526401"/>
                    </a:ext>
                  </a:extLst>
                </a:gridCol>
                <a:gridCol w="733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Root component and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HTML, CSS, and JavaScript for input-bar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1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Used to call the Exoplanet Archive and return/cache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Angular component for data table (includes table buttons </a:t>
                      </a:r>
                      <a:r>
                        <a:rPr lang="en-US" sz="2800"/>
                        <a:t>&amp; paginator)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Exodetail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Angular component for expanded exoplanet row (includes Aladin visualization)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Loading &amp; Interceptor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HTTP interceptor used to conditionally render the loading spinner in AppComponent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Sort &amp; Resize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Directive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Used to enable sorting and resizing on table headers in table 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5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Download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Converts current table data to .csv format and exports to user’s local disk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125496"/>
                  </a:ext>
                </a:extLst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5544800" y="21381761"/>
            <a:ext cx="12801600" cy="1219200"/>
          </a:xfrm>
        </p:spPr>
        <p:txBody>
          <a:bodyPr/>
          <a:lstStyle/>
          <a:p>
            <a:r>
              <a:rPr lang="en-US" dirty="0"/>
              <a:t>Core Project Layout</a:t>
            </a:r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594812734"/>
              </p:ext>
            </p:extLst>
          </p:nvPr>
        </p:nvGraphicFramePr>
        <p:xfrm>
          <a:off x="15544800" y="6278767"/>
          <a:ext cx="12801600" cy="6702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5544800" y="12710302"/>
            <a:ext cx="12801600" cy="1219200"/>
          </a:xfrm>
        </p:spPr>
        <p:txBody>
          <a:bodyPr/>
          <a:lstStyle/>
          <a:p>
            <a:r>
              <a:rPr lang="en-US" dirty="0"/>
              <a:t>Design Diagram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603700" y="5461810"/>
            <a:ext cx="13098780" cy="1219200"/>
          </a:xfrm>
        </p:spPr>
        <p:txBody>
          <a:bodyPr/>
          <a:lstStyle/>
          <a:p>
            <a:r>
              <a:rPr lang="en-US" dirty="0"/>
              <a:t>Implemented Features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603700" y="19767596"/>
            <a:ext cx="13098780" cy="1219200"/>
          </a:xfrm>
        </p:spPr>
        <p:txBody>
          <a:bodyPr/>
          <a:lstStyle/>
          <a:p>
            <a:r>
              <a:rPr lang="en-US" dirty="0"/>
              <a:t>Conclusion &amp; Final Thoughts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603700" y="21101720"/>
            <a:ext cx="13098780" cy="36288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Overall, our Angular-powered Exoplanet Archive Search provides a user-friendly and efficient way to access and search NASA's exoplanet database and view the data in an interactive table. </a:t>
            </a:r>
          </a:p>
          <a:p>
            <a:pPr marL="0" indent="0" algn="ctr">
              <a:buNone/>
            </a:pPr>
            <a:r>
              <a:rPr lang="en-US" dirty="0"/>
              <a:t>With an intuitive interface, responsive design, and streamlined data retrieval, users can easily query and retrieve the data they need. We hope this web app will serve as a valuable resource for astronomers and researchers alike.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603700" y="24856144"/>
            <a:ext cx="13098780" cy="1219200"/>
          </a:xfrm>
        </p:spPr>
        <p:txBody>
          <a:bodyPr/>
          <a:lstStyle/>
          <a:p>
            <a:r>
              <a:rPr lang="en-US" dirty="0"/>
              <a:t>Developers</a:t>
            </a:r>
          </a:p>
        </p:txBody>
      </p:sp>
      <p:pic>
        <p:nvPicPr>
          <p:cNvPr id="26" name="Content Placeholder 25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647A73A0-1FDD-CDEB-DC95-FDF70B8202EA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0" y="26374614"/>
            <a:ext cx="4462462" cy="4462462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3B97A8F-BF66-B510-3F94-58975371593B}"/>
              </a:ext>
            </a:extLst>
          </p:cNvPr>
          <p:cNvSpPr txBox="1"/>
          <p:nvPr/>
        </p:nvSpPr>
        <p:spPr>
          <a:xfrm>
            <a:off x="30327600" y="30748037"/>
            <a:ext cx="4462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Adam Jarvis</a:t>
            </a:r>
          </a:p>
          <a:p>
            <a:r>
              <a:rPr lang="en-US" sz="3200" dirty="0"/>
              <a:t>Computer Science</a:t>
            </a:r>
          </a:p>
        </p:txBody>
      </p:sp>
      <p:pic>
        <p:nvPicPr>
          <p:cNvPr id="29" name="Picture 28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A9ED5681-AD02-BAE7-1C90-E093E1E284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646" y="26374614"/>
            <a:ext cx="4462462" cy="44624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9AE269B-F831-DD6A-0B8F-87CE964325DF}"/>
              </a:ext>
            </a:extLst>
          </p:cNvPr>
          <p:cNvSpPr txBox="1"/>
          <p:nvPr/>
        </p:nvSpPr>
        <p:spPr>
          <a:xfrm>
            <a:off x="37672646" y="30748037"/>
            <a:ext cx="4462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William Leithauser</a:t>
            </a:r>
          </a:p>
          <a:p>
            <a:r>
              <a:rPr lang="en-US" sz="3200" dirty="0"/>
              <a:t>Computer Science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F2847999-6F70-E78D-6E9F-BC99090F0A5D}"/>
              </a:ext>
            </a:extLst>
          </p:cNvPr>
          <p:cNvPicPr>
            <a:picLocks noGrp="1" noChangeAspect="1"/>
          </p:cNvPicPr>
          <p:nvPr>
            <p:ph sz="quarter" idx="38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4450" y="11899858"/>
            <a:ext cx="12801600" cy="6488084"/>
          </a:xfr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83A287-7E49-7656-D2DB-9938FE59E3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172" y="685860"/>
            <a:ext cx="2968308" cy="2968308"/>
          </a:xfrm>
          <a:prstGeom prst="rect">
            <a:avLst/>
          </a:prstGeom>
        </p:spPr>
      </p:pic>
      <p:pic>
        <p:nvPicPr>
          <p:cNvPr id="53" name="Content Placeholder 52" descr="Timeline&#10;&#10;Description automatically generated">
            <a:extLst>
              <a:ext uri="{FF2B5EF4-FFF2-40B4-BE49-F238E27FC236}">
                <a16:creationId xmlns:a16="http://schemas.microsoft.com/office/drawing/2014/main" id="{56C5E093-0769-F4E4-4440-D12836DC1C8F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350" y="14136858"/>
            <a:ext cx="12042500" cy="6988484"/>
          </a:xfrm>
        </p:spPr>
      </p:pic>
      <p:pic>
        <p:nvPicPr>
          <p:cNvPr id="55" name="Picture 54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0962DAEF-5E59-6938-113F-C954F83B35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900" y="18315753"/>
            <a:ext cx="2381250" cy="2381250"/>
          </a:xfrm>
          <a:prstGeom prst="rect">
            <a:avLst/>
          </a:prstGeom>
        </p:spPr>
      </p:pic>
      <p:graphicFrame>
        <p:nvGraphicFramePr>
          <p:cNvPr id="59" name="Content Placeholder 71" descr="Horizontal Bullet List" title="SmartArt">
            <a:extLst>
              <a:ext uri="{FF2B5EF4-FFF2-40B4-BE49-F238E27FC236}">
                <a16:creationId xmlns:a16="http://schemas.microsoft.com/office/drawing/2014/main" id="{A77FE8CD-71FA-995C-6FAA-553CDB3DE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243824"/>
              </p:ext>
            </p:extLst>
          </p:nvPr>
        </p:nvGraphicFramePr>
        <p:xfrm>
          <a:off x="29603700" y="6980280"/>
          <a:ext cx="13098780" cy="1240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582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Science Poster</vt:lpstr>
      <vt:lpstr>NASA Exoplanet Archive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Adam Jarvis</dc:creator>
  <cp:lastModifiedBy>Adam J</cp:lastModifiedBy>
  <cp:revision>4</cp:revision>
  <dcterms:created xsi:type="dcterms:W3CDTF">2013-01-20T21:20:28Z</dcterms:created>
  <dcterms:modified xsi:type="dcterms:W3CDTF">2023-03-01T00:37:50Z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