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48FB3-FC99-401F-B171-6123BEA3E78B}" v="744" dt="2023-02-28T22:46:03.71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4" autoAdjust="0"/>
    <p:restoredTop sz="94721" autoAdjust="0"/>
  </p:normalViewPr>
  <p:slideViewPr>
    <p:cSldViewPr snapToGrid="0">
      <p:cViewPr>
        <p:scale>
          <a:sx n="40" d="100"/>
          <a:sy n="40" d="100"/>
        </p:scale>
        <p:origin x="1584" y="-1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J" userId="8bf0e6d6bf684d42" providerId="LiveId" clId="{B4548FB3-FC99-401F-B171-6123BEA3E78B}"/>
    <pc:docChg chg="undo custSel modSld">
      <pc:chgData name="Adam J" userId="8bf0e6d6bf684d42" providerId="LiveId" clId="{B4548FB3-FC99-401F-B171-6123BEA3E78B}" dt="2023-02-28T22:47:30.147" v="2604" actId="20577"/>
      <pc:docMkLst>
        <pc:docMk/>
      </pc:docMkLst>
      <pc:sldChg chg="addSp delSp modSp mod modNotesTx">
        <pc:chgData name="Adam J" userId="8bf0e6d6bf684d42" providerId="LiveId" clId="{B4548FB3-FC99-401F-B171-6123BEA3E78B}" dt="2023-02-28T22:47:30.147" v="2604" actId="20577"/>
        <pc:sldMkLst>
          <pc:docMk/>
          <pc:sldMk cId="931198942" sldId="256"/>
        </pc:sldMkLst>
        <pc:spChg chg="mod">
          <ac:chgData name="Adam J" userId="8bf0e6d6bf684d42" providerId="LiveId" clId="{B4548FB3-FC99-401F-B171-6123BEA3E78B}" dt="2023-02-28T22:41:51.677" v="2540" actId="1076"/>
          <ac:spMkLst>
            <pc:docMk/>
            <pc:sldMk cId="931198942" sldId="256"/>
            <ac:spMk id="6" creationId="{00000000-0000-0000-0000-000000000000}"/>
          </ac:spMkLst>
        </pc:spChg>
        <pc:spChg chg="mod">
          <ac:chgData name="Adam J" userId="8bf0e6d6bf684d42" providerId="LiveId" clId="{B4548FB3-FC99-401F-B171-6123BEA3E78B}" dt="2023-02-28T21:53:51.558" v="784" actId="20577"/>
          <ac:spMkLst>
            <pc:docMk/>
            <pc:sldMk cId="931198942" sldId="256"/>
            <ac:spMk id="7" creationId="{00000000-0000-0000-0000-000000000000}"/>
          </ac:spMkLst>
        </pc:spChg>
        <pc:spChg chg="mod">
          <ac:chgData name="Adam J" userId="8bf0e6d6bf684d42" providerId="LiveId" clId="{B4548FB3-FC99-401F-B171-6123BEA3E78B}" dt="2023-02-28T22:47:21.630" v="2603" actId="1076"/>
          <ac:spMkLst>
            <pc:docMk/>
            <pc:sldMk cId="931198942" sldId="256"/>
            <ac:spMk id="8" creationId="{00000000-0000-0000-0000-000000000000}"/>
          </ac:spMkLst>
        </pc:spChg>
        <pc:spChg chg="mod">
          <ac:chgData name="Adam J" userId="8bf0e6d6bf684d42" providerId="LiveId" clId="{B4548FB3-FC99-401F-B171-6123BEA3E78B}" dt="2023-02-28T22:42:04.043" v="2542" actId="1076"/>
          <ac:spMkLst>
            <pc:docMk/>
            <pc:sldMk cId="931198942" sldId="256"/>
            <ac:spMk id="9" creationId="{00000000-0000-0000-0000-000000000000}"/>
          </ac:spMkLst>
        </pc:spChg>
        <pc:spChg chg="del mod">
          <ac:chgData name="Adam J" userId="8bf0e6d6bf684d42" providerId="LiveId" clId="{B4548FB3-FC99-401F-B171-6123BEA3E78B}" dt="2023-02-28T21:29:22.399" v="143"/>
          <ac:spMkLst>
            <pc:docMk/>
            <pc:sldMk cId="931198942" sldId="256"/>
            <ac:spMk id="11" creationId="{00000000-0000-0000-0000-000000000000}"/>
          </ac:spMkLst>
        </pc:spChg>
        <pc:spChg chg="mod">
          <ac:chgData name="Adam J" userId="8bf0e6d6bf684d42" providerId="LiveId" clId="{B4548FB3-FC99-401F-B171-6123BEA3E78B}" dt="2023-02-28T22:47:30.147" v="2604" actId="20577"/>
          <ac:spMkLst>
            <pc:docMk/>
            <pc:sldMk cId="931198942" sldId="256"/>
            <ac:spMk id="12" creationId="{00000000-0000-0000-0000-000000000000}"/>
          </ac:spMkLst>
        </pc:spChg>
        <pc:spChg chg="mod">
          <ac:chgData name="Adam J" userId="8bf0e6d6bf684d42" providerId="LiveId" clId="{B4548FB3-FC99-401F-B171-6123BEA3E78B}" dt="2023-02-28T21:50:22.702" v="623" actId="14100"/>
          <ac:spMkLst>
            <pc:docMk/>
            <pc:sldMk cId="931198942" sldId="256"/>
            <ac:spMk id="15" creationId="{00000000-0000-0000-0000-000000000000}"/>
          </ac:spMkLst>
        </pc:spChg>
        <pc:spChg chg="mod">
          <ac:chgData name="Adam J" userId="8bf0e6d6bf684d42" providerId="LiveId" clId="{B4548FB3-FC99-401F-B171-6123BEA3E78B}" dt="2023-02-28T22:42:27.168" v="2547" actId="1076"/>
          <ac:spMkLst>
            <pc:docMk/>
            <pc:sldMk cId="931198942" sldId="256"/>
            <ac:spMk id="16" creationId="{00000000-0000-0000-0000-000000000000}"/>
          </ac:spMkLst>
        </pc:spChg>
        <pc:spChg chg="mod">
          <ac:chgData name="Adam J" userId="8bf0e6d6bf684d42" providerId="LiveId" clId="{B4548FB3-FC99-401F-B171-6123BEA3E78B}" dt="2023-02-28T22:37:55.273" v="2503" actId="1076"/>
          <ac:spMkLst>
            <pc:docMk/>
            <pc:sldMk cId="931198942" sldId="256"/>
            <ac:spMk id="17" creationId="{00000000-0000-0000-0000-000000000000}"/>
          </ac:spMkLst>
        </pc:spChg>
        <pc:spChg chg="mod">
          <ac:chgData name="Adam J" userId="8bf0e6d6bf684d42" providerId="LiveId" clId="{B4548FB3-FC99-401F-B171-6123BEA3E78B}" dt="2023-02-28T22:43:52.989" v="2569" actId="20577"/>
          <ac:spMkLst>
            <pc:docMk/>
            <pc:sldMk cId="931198942" sldId="256"/>
            <ac:spMk id="18" creationId="{00000000-0000-0000-0000-000000000000}"/>
          </ac:spMkLst>
        </pc:spChg>
        <pc:spChg chg="mod">
          <ac:chgData name="Adam J" userId="8bf0e6d6bf684d42" providerId="LiveId" clId="{B4548FB3-FC99-401F-B171-6123BEA3E78B}" dt="2023-02-28T22:39:16.918" v="2513" actId="1076"/>
          <ac:spMkLst>
            <pc:docMk/>
            <pc:sldMk cId="931198942" sldId="256"/>
            <ac:spMk id="21" creationId="{00000000-0000-0000-0000-000000000000}"/>
          </ac:spMkLst>
        </pc:spChg>
        <pc:spChg chg="mod">
          <ac:chgData name="Adam J" userId="8bf0e6d6bf684d42" providerId="LiveId" clId="{B4548FB3-FC99-401F-B171-6123BEA3E78B}" dt="2023-02-28T21:51:48.106" v="638" actId="1076"/>
          <ac:spMkLst>
            <pc:docMk/>
            <pc:sldMk cId="931198942" sldId="256"/>
            <ac:spMk id="27" creationId="{B3B97A8F-BF66-B510-3F94-58975371593B}"/>
          </ac:spMkLst>
        </pc:spChg>
        <pc:spChg chg="mod">
          <ac:chgData name="Adam J" userId="8bf0e6d6bf684d42" providerId="LiveId" clId="{B4548FB3-FC99-401F-B171-6123BEA3E78B}" dt="2023-02-28T21:51:50.144" v="639" actId="1076"/>
          <ac:spMkLst>
            <pc:docMk/>
            <pc:sldMk cId="931198942" sldId="256"/>
            <ac:spMk id="30" creationId="{39AE269B-F831-DD6A-0B8F-87CE964325DF}"/>
          </ac:spMkLst>
        </pc:spChg>
        <pc:spChg chg="add del mod">
          <ac:chgData name="Adam J" userId="8bf0e6d6bf684d42" providerId="LiveId" clId="{B4548FB3-FC99-401F-B171-6123BEA3E78B}" dt="2023-02-28T21:02:05.368" v="60"/>
          <ac:spMkLst>
            <pc:docMk/>
            <pc:sldMk cId="931198942" sldId="256"/>
            <ac:spMk id="32" creationId="{6EF1D4C1-5AFE-A491-E4C3-C110855CA280}"/>
          </ac:spMkLst>
        </pc:spChg>
        <pc:spChg chg="add del mod">
          <ac:chgData name="Adam J" userId="8bf0e6d6bf684d42" providerId="LiveId" clId="{B4548FB3-FC99-401F-B171-6123BEA3E78B}" dt="2023-02-28T21:36:39.253" v="189"/>
          <ac:spMkLst>
            <pc:docMk/>
            <pc:sldMk cId="931198942" sldId="256"/>
            <ac:spMk id="38" creationId="{170EDC0A-B9CC-7114-E5C9-02662CB1A61E}"/>
          </ac:spMkLst>
        </pc:spChg>
        <pc:spChg chg="add del mod">
          <ac:chgData name="Adam J" userId="8bf0e6d6bf684d42" providerId="LiveId" clId="{B4548FB3-FC99-401F-B171-6123BEA3E78B}" dt="2023-02-28T22:36:01.367" v="2482"/>
          <ac:spMkLst>
            <pc:docMk/>
            <pc:sldMk cId="931198942" sldId="256"/>
            <ac:spMk id="51" creationId="{43CFFCFC-CF58-976C-47D7-21026F5A76CC}"/>
          </ac:spMkLst>
        </pc:spChg>
        <pc:spChg chg="mod">
          <ac:chgData name="Adam J" userId="8bf0e6d6bf684d42" providerId="LiveId" clId="{B4548FB3-FC99-401F-B171-6123BEA3E78B}" dt="2023-02-28T22:47:05.912" v="2600" actId="1076"/>
          <ac:spMkLst>
            <pc:docMk/>
            <pc:sldMk cId="931198942" sldId="256"/>
            <ac:spMk id="67" creationId="{00000000-0000-0000-0000-000000000000}"/>
          </ac:spMkLst>
        </pc:spChg>
        <pc:spChg chg="mod">
          <ac:chgData name="Adam J" userId="8bf0e6d6bf684d42" providerId="LiveId" clId="{B4548FB3-FC99-401F-B171-6123BEA3E78B}" dt="2023-02-28T21:49:53.399" v="614" actId="14100"/>
          <ac:spMkLst>
            <pc:docMk/>
            <pc:sldMk cId="931198942" sldId="256"/>
            <ac:spMk id="68" creationId="{00000000-0000-0000-0000-000000000000}"/>
          </ac:spMkLst>
        </pc:spChg>
        <pc:spChg chg="mod">
          <ac:chgData name="Adam J" userId="8bf0e6d6bf684d42" providerId="LiveId" clId="{B4548FB3-FC99-401F-B171-6123BEA3E78B}" dt="2023-02-28T22:39:58.370" v="2527" actId="14100"/>
          <ac:spMkLst>
            <pc:docMk/>
            <pc:sldMk cId="931198942" sldId="256"/>
            <ac:spMk id="69" creationId="{00000000-0000-0000-0000-000000000000}"/>
          </ac:spMkLst>
        </pc:spChg>
        <pc:spChg chg="mod">
          <ac:chgData name="Adam J" userId="8bf0e6d6bf684d42" providerId="LiveId" clId="{B4548FB3-FC99-401F-B171-6123BEA3E78B}" dt="2023-02-28T22:42:38.103" v="2549" actId="1076"/>
          <ac:spMkLst>
            <pc:docMk/>
            <pc:sldMk cId="931198942" sldId="256"/>
            <ac:spMk id="70" creationId="{00000000-0000-0000-0000-000000000000}"/>
          </ac:spMkLst>
        </pc:spChg>
        <pc:spChg chg="mod">
          <ac:chgData name="Adam J" userId="8bf0e6d6bf684d42" providerId="LiveId" clId="{B4548FB3-FC99-401F-B171-6123BEA3E78B}" dt="2023-02-28T22:37:17.932" v="2496" actId="1076"/>
          <ac:spMkLst>
            <pc:docMk/>
            <pc:sldMk cId="931198942" sldId="256"/>
            <ac:spMk id="71" creationId="{00000000-0000-0000-0000-000000000000}"/>
          </ac:spMkLst>
        </pc:spChg>
        <pc:graphicFrameChg chg="mod modGraphic">
          <ac:chgData name="Adam J" userId="8bf0e6d6bf684d42" providerId="LiveId" clId="{B4548FB3-FC99-401F-B171-6123BEA3E78B}" dt="2023-02-28T22:36:52.258" v="2491" actId="1076"/>
          <ac:graphicFrameMkLst>
            <pc:docMk/>
            <pc:sldMk cId="931198942" sldId="256"/>
            <ac:graphicFrameMk id="2" creationId="{00000000-0000-0000-0000-000000000000}"/>
          </ac:graphicFrameMkLst>
        </pc:graphicFrameChg>
        <pc:graphicFrameChg chg="mod modGraphic">
          <ac:chgData name="Adam J" userId="8bf0e6d6bf684d42" providerId="LiveId" clId="{B4548FB3-FC99-401F-B171-6123BEA3E78B}" dt="2023-02-28T22:42:16.282" v="2544" actId="1076"/>
          <ac:graphicFrameMkLst>
            <pc:docMk/>
            <pc:sldMk cId="931198942" sldId="256"/>
            <ac:graphicFrameMk id="3" creationId="{00000000-0000-0000-0000-000000000000}"/>
          </ac:graphicFrameMkLst>
        </pc:graphicFrameChg>
        <pc:graphicFrameChg chg="del">
          <ac:chgData name="Adam J" userId="8bf0e6d6bf684d42" providerId="LiveId" clId="{B4548FB3-FC99-401F-B171-6123BEA3E78B}" dt="2023-02-28T21:01:56.528" v="59" actId="478"/>
          <ac:graphicFrameMkLst>
            <pc:docMk/>
            <pc:sldMk cId="931198942" sldId="256"/>
            <ac:graphicFrameMk id="19" creationId="{00000000-0000-0000-0000-000000000000}"/>
          </ac:graphicFrameMkLst>
        </pc:graphicFrameChg>
        <pc:graphicFrameChg chg="add del mod modGraphic">
          <ac:chgData name="Adam J" userId="8bf0e6d6bf684d42" providerId="LiveId" clId="{B4548FB3-FC99-401F-B171-6123BEA3E78B}" dt="2023-02-28T22:08:38.737" v="1432" actId="478"/>
          <ac:graphicFrameMkLst>
            <pc:docMk/>
            <pc:sldMk cId="931198942" sldId="256"/>
            <ac:graphicFrameMk id="47" creationId="{B5996FC7-B05F-7F58-E94A-2BAF675B135A}"/>
          </ac:graphicFrameMkLst>
        </pc:graphicFrameChg>
        <pc:graphicFrameChg chg="mod modGraphic">
          <ac:chgData name="Adam J" userId="8bf0e6d6bf684d42" providerId="LiveId" clId="{B4548FB3-FC99-401F-B171-6123BEA3E78B}" dt="2023-02-28T22:47:16.838" v="2602" actId="1076"/>
          <ac:graphicFrameMkLst>
            <pc:docMk/>
            <pc:sldMk cId="931198942" sldId="256"/>
            <ac:graphicFrameMk id="72" creationId="{00000000-0000-0000-0000-000000000000}"/>
          </ac:graphicFrameMkLst>
        </pc:graphicFrameChg>
        <pc:picChg chg="mod ord">
          <ac:chgData name="Adam J" userId="8bf0e6d6bf684d42" providerId="LiveId" clId="{B4548FB3-FC99-401F-B171-6123BEA3E78B}" dt="2023-02-28T21:58:15.517" v="1054" actId="14100"/>
          <ac:picMkLst>
            <pc:docMk/>
            <pc:sldMk cId="931198942" sldId="256"/>
            <ac:picMk id="24" creationId="{18B1E2E4-EBA7-75C0-4AC6-FF2DB912BE0A}"/>
          </ac:picMkLst>
        </pc:picChg>
        <pc:picChg chg="mod">
          <ac:chgData name="Adam J" userId="8bf0e6d6bf684d42" providerId="LiveId" clId="{B4548FB3-FC99-401F-B171-6123BEA3E78B}" dt="2023-02-28T21:51:59.267" v="640" actId="1076"/>
          <ac:picMkLst>
            <pc:docMk/>
            <pc:sldMk cId="931198942" sldId="256"/>
            <ac:picMk id="26" creationId="{647A73A0-1FDD-CDEB-DC95-FDF70B8202EA}"/>
          </ac:picMkLst>
        </pc:picChg>
        <pc:picChg chg="mod">
          <ac:chgData name="Adam J" userId="8bf0e6d6bf684d42" providerId="LiveId" clId="{B4548FB3-FC99-401F-B171-6123BEA3E78B}" dt="2023-02-28T21:52:00.722" v="641" actId="1076"/>
          <ac:picMkLst>
            <pc:docMk/>
            <pc:sldMk cId="931198942" sldId="256"/>
            <ac:picMk id="29" creationId="{A9ED5681-AD02-BAE7-1C90-E093E1E284E5}"/>
          </ac:picMkLst>
        </pc:picChg>
        <pc:picChg chg="add del mod">
          <ac:chgData name="Adam J" userId="8bf0e6d6bf684d42" providerId="LiveId" clId="{B4548FB3-FC99-401F-B171-6123BEA3E78B}" dt="2023-02-28T22:14:52.421" v="1485" actId="478"/>
          <ac:picMkLst>
            <pc:docMk/>
            <pc:sldMk cId="931198942" sldId="256"/>
            <ac:picMk id="34" creationId="{0AA90809-5D5F-01E1-E925-0F4F59B27A3E}"/>
          </ac:picMkLst>
        </pc:picChg>
        <pc:picChg chg="add del mod">
          <ac:chgData name="Adam J" userId="8bf0e6d6bf684d42" providerId="LiveId" clId="{B4548FB3-FC99-401F-B171-6123BEA3E78B}" dt="2023-02-28T21:36:35.653" v="188" actId="478"/>
          <ac:picMkLst>
            <pc:docMk/>
            <pc:sldMk cId="931198942" sldId="256"/>
            <ac:picMk id="36" creationId="{5CB1164F-17CB-A50E-9F1F-8441A61E2B33}"/>
          </ac:picMkLst>
        </pc:picChg>
        <pc:picChg chg="add mod">
          <ac:chgData name="Adam J" userId="8bf0e6d6bf684d42" providerId="LiveId" clId="{B4548FB3-FC99-401F-B171-6123BEA3E78B}" dt="2023-02-28T22:14:09.756" v="1484" actId="1076"/>
          <ac:picMkLst>
            <pc:docMk/>
            <pc:sldMk cId="931198942" sldId="256"/>
            <ac:picMk id="40" creationId="{F2847999-6F70-E78D-6E9F-BC99090F0A5D}"/>
          </ac:picMkLst>
        </pc:picChg>
        <pc:picChg chg="add mod">
          <ac:chgData name="Adam J" userId="8bf0e6d6bf684d42" providerId="LiveId" clId="{B4548FB3-FC99-401F-B171-6123BEA3E78B}" dt="2023-02-28T21:57:51.842" v="1051" actId="1076"/>
          <ac:picMkLst>
            <pc:docMk/>
            <pc:sldMk cId="931198942" sldId="256"/>
            <ac:picMk id="42" creationId="{3983A287-7E49-7656-D2DB-9938FE59E38C}"/>
          </ac:picMkLst>
        </pc:picChg>
        <pc:picChg chg="add del mod">
          <ac:chgData name="Adam J" userId="8bf0e6d6bf684d42" providerId="LiveId" clId="{B4548FB3-FC99-401F-B171-6123BEA3E78B}" dt="2023-02-28T22:03:18.224" v="1338" actId="478"/>
          <ac:picMkLst>
            <pc:docMk/>
            <pc:sldMk cId="931198942" sldId="256"/>
            <ac:picMk id="44" creationId="{C008DFD0-4D8D-FDB6-2734-3C3458301D88}"/>
          </ac:picMkLst>
        </pc:picChg>
        <pc:picChg chg="add del mod">
          <ac:chgData name="Adam J" userId="8bf0e6d6bf684d42" providerId="LiveId" clId="{B4548FB3-FC99-401F-B171-6123BEA3E78B}" dt="2023-02-28T22:03:24.809" v="1343" actId="478"/>
          <ac:picMkLst>
            <pc:docMk/>
            <pc:sldMk cId="931198942" sldId="256"/>
            <ac:picMk id="46" creationId="{6C1D031B-E584-4301-7692-BCC0CD94BC8F}"/>
          </ac:picMkLst>
        </pc:picChg>
        <pc:picChg chg="add del mod">
          <ac:chgData name="Adam J" userId="8bf0e6d6bf684d42" providerId="LiveId" clId="{B4548FB3-FC99-401F-B171-6123BEA3E78B}" dt="2023-02-28T22:09:26.475" v="1435" actId="478"/>
          <ac:picMkLst>
            <pc:docMk/>
            <pc:sldMk cId="931198942" sldId="256"/>
            <ac:picMk id="49" creationId="{40F999A3-311B-4502-6734-0823732F4A0B}"/>
          </ac:picMkLst>
        </pc:picChg>
        <pc:picChg chg="add mod">
          <ac:chgData name="Adam J" userId="8bf0e6d6bf684d42" providerId="LiveId" clId="{B4548FB3-FC99-401F-B171-6123BEA3E78B}" dt="2023-02-28T22:42:36.179" v="2548" actId="1076"/>
          <ac:picMkLst>
            <pc:docMk/>
            <pc:sldMk cId="931198942" sldId="256"/>
            <ac:picMk id="53" creationId="{56C5E093-0769-F4E4-4440-D12836DC1C8F}"/>
          </ac:picMkLst>
        </pc:picChg>
        <pc:picChg chg="add mod">
          <ac:chgData name="Adam J" userId="8bf0e6d6bf684d42" providerId="LiveId" clId="{B4548FB3-FC99-401F-B171-6123BEA3E78B}" dt="2023-02-28T22:46:14.109" v="2573" actId="1076"/>
          <ac:picMkLst>
            <pc:docMk/>
            <pc:sldMk cId="931198942" sldId="256"/>
            <ac:picMk id="55" creationId="{0962DAEF-5E59-6938-113F-C954F83B355C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3200" dirty="0"/>
            <a:t>Components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b="0" i="0" dirty="0"/>
            <a:t>Building blocks of Angular applications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3200" dirty="0"/>
            <a:t>Services</a:t>
          </a:r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b="0" i="0" dirty="0"/>
            <a:t>Provide functionality that can be shared across components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b="0" i="0" dirty="0"/>
            <a:t>Create reusable behavior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3200" dirty="0"/>
            <a:t>Modules</a:t>
          </a:r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D8DBDE5C-4F91-4045-B314-A06C8257B626}">
      <dgm:prSet custT="1"/>
      <dgm:spPr/>
      <dgm:t>
        <a:bodyPr/>
        <a:lstStyle/>
        <a:p>
          <a:r>
            <a:rPr lang="en-US" sz="2800" dirty="0"/>
            <a:t>Contains HTML templates, CSS styles, and JavaScript logic</a:t>
          </a:r>
        </a:p>
      </dgm:t>
    </dgm:pt>
    <dgm:pt modelId="{F81B0199-BF72-46E1-AC00-0B1B092B2F6D}" type="parTrans" cxnId="{312939A0-2AA7-4102-AFE7-FF775D9F6380}">
      <dgm:prSet/>
      <dgm:spPr/>
      <dgm:t>
        <a:bodyPr/>
        <a:lstStyle/>
        <a:p>
          <a:endParaRPr lang="en-US"/>
        </a:p>
      </dgm:t>
    </dgm:pt>
    <dgm:pt modelId="{56F8610F-2B02-4BFE-B820-36621B209BFC}" type="sibTrans" cxnId="{312939A0-2AA7-4102-AFE7-FF775D9F6380}">
      <dgm:prSet/>
      <dgm:spPr/>
      <dgm:t>
        <a:bodyPr/>
        <a:lstStyle/>
        <a:p>
          <a:endParaRPr lang="en-US"/>
        </a:p>
      </dgm:t>
    </dgm:pt>
    <dgm:pt modelId="{43518AA5-B3DF-4A99-B374-D0D3B23CC2C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dirty="0"/>
            <a:t>Used for tasks such as data retrieval</a:t>
          </a:r>
          <a:endParaRPr lang="en-US" sz="2800" dirty="0"/>
        </a:p>
      </dgm:t>
    </dgm:pt>
    <dgm:pt modelId="{AC7660A4-B9EF-4A24-B0FC-26DC7332479A}" type="parTrans" cxnId="{4A11D1D4-5C30-493B-B769-2527204AE863}">
      <dgm:prSet/>
      <dgm:spPr/>
      <dgm:t>
        <a:bodyPr/>
        <a:lstStyle/>
        <a:p>
          <a:endParaRPr lang="en-US"/>
        </a:p>
      </dgm:t>
    </dgm:pt>
    <dgm:pt modelId="{21124D70-1072-4CB9-AABA-B3FD5CF4E7A6}" type="sibTrans" cxnId="{4A11D1D4-5C30-493B-B769-2527204AE863}">
      <dgm:prSet/>
      <dgm:spPr/>
      <dgm:t>
        <a:bodyPr/>
        <a:lstStyle/>
        <a:p>
          <a:endParaRPr lang="en-US"/>
        </a:p>
      </dgm:t>
    </dgm:pt>
    <dgm:pt modelId="{C7E3AC4C-9754-4CB6-BF8D-CF94F623BBD8}">
      <dgm:prSet phldrT="[Text]" custT="1"/>
      <dgm:spPr/>
      <dgm:t>
        <a:bodyPr/>
        <a:lstStyle/>
        <a:p>
          <a:r>
            <a:rPr lang="en-US" sz="2800" b="0" i="0" dirty="0"/>
            <a:t>Can apply behavior(s) to multiple existing elements or components</a:t>
          </a:r>
          <a:endParaRPr lang="en-US" sz="2800" dirty="0"/>
        </a:p>
      </dgm:t>
    </dgm:pt>
    <dgm:pt modelId="{5E16D482-2B80-4A31-B774-83B031932ECE}" type="parTrans" cxnId="{F034EDE3-CEE6-4F27-933E-EF8C5F4CEDF4}">
      <dgm:prSet/>
      <dgm:spPr/>
      <dgm:t>
        <a:bodyPr/>
        <a:lstStyle/>
        <a:p>
          <a:endParaRPr lang="en-US"/>
        </a:p>
      </dgm:t>
    </dgm:pt>
    <dgm:pt modelId="{EB68F36B-C2E2-4DB6-8882-0729588BD757}" type="sibTrans" cxnId="{F034EDE3-CEE6-4F27-933E-EF8C5F4CEDF4}">
      <dgm:prSet/>
      <dgm:spPr/>
      <dgm:t>
        <a:bodyPr/>
        <a:lstStyle/>
        <a:p>
          <a:endParaRPr lang="en-US"/>
        </a:p>
      </dgm:t>
    </dgm:pt>
    <dgm:pt modelId="{55E79721-C36B-46D6-B19F-4FCCE404E062}">
      <dgm:prSet custT="1"/>
      <dgm:spPr/>
      <dgm:t>
        <a:bodyPr/>
        <a:lstStyle/>
        <a:p>
          <a:r>
            <a:rPr lang="en-US" sz="2800" dirty="0"/>
            <a:t>Examples include Table component &amp; InputBar component</a:t>
          </a:r>
        </a:p>
      </dgm:t>
    </dgm:pt>
    <dgm:pt modelId="{F24AD48B-8F94-4B39-A556-C3A14C396E9C}" type="parTrans" cxnId="{D268A246-687B-4039-9B8C-1C6C15E3E2B0}">
      <dgm:prSet/>
      <dgm:spPr/>
      <dgm:t>
        <a:bodyPr/>
        <a:lstStyle/>
        <a:p>
          <a:endParaRPr lang="en-US"/>
        </a:p>
      </dgm:t>
    </dgm:pt>
    <dgm:pt modelId="{FB686527-DE87-4E96-ABC7-D7D823A0BAB8}" type="sibTrans" cxnId="{D268A246-687B-4039-9B8C-1C6C15E3E2B0}">
      <dgm:prSet/>
      <dgm:spPr/>
      <dgm:t>
        <a:bodyPr/>
        <a:lstStyle/>
        <a:p>
          <a:endParaRPr lang="en-US"/>
        </a:p>
      </dgm:t>
    </dgm:pt>
    <dgm:pt modelId="{3F2157E0-72C8-45E6-AE75-C2572E9F8770}">
      <dgm:prSet phldrT="[Text]" custT="1"/>
      <dgm:spPr/>
      <dgm:t>
        <a:bodyPr/>
        <a:lstStyle/>
        <a:p>
          <a:r>
            <a:rPr lang="en-US" sz="2800" dirty="0"/>
            <a:t>Example includes Sort directive in table</a:t>
          </a:r>
        </a:p>
      </dgm:t>
    </dgm:pt>
    <dgm:pt modelId="{1AEC18A8-05B3-4B16-9C32-7C1ECBD86441}" type="parTrans" cxnId="{A2E7C915-1FF2-450C-91A4-F2D3F3C4A4EE}">
      <dgm:prSet/>
      <dgm:spPr/>
      <dgm:t>
        <a:bodyPr/>
        <a:lstStyle/>
        <a:p>
          <a:endParaRPr lang="en-US"/>
        </a:p>
      </dgm:t>
    </dgm:pt>
    <dgm:pt modelId="{373D516F-55A1-4F0A-8A05-4FBB05CCAFC9}" type="sibTrans" cxnId="{A2E7C915-1FF2-450C-91A4-F2D3F3C4A4EE}">
      <dgm:prSet/>
      <dgm:spPr/>
      <dgm:t>
        <a:bodyPr/>
        <a:lstStyle/>
        <a:p>
          <a:endParaRPr lang="en-US"/>
        </a:p>
      </dgm:t>
    </dgm:pt>
    <dgm:pt modelId="{8AE91EF4-52DB-4FC0-9322-21DE87ACF53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dirty="0"/>
            <a:t>Examples include Data service and Loading service</a:t>
          </a:r>
          <a:endParaRPr lang="en-US" sz="2800" dirty="0"/>
        </a:p>
      </dgm:t>
    </dgm:pt>
    <dgm:pt modelId="{CFF59996-8145-468B-8BC3-219247B64194}" type="parTrans" cxnId="{262F3AAD-6FE7-40A2-88FC-FF1441CE3F07}">
      <dgm:prSet/>
      <dgm:spPr/>
      <dgm:t>
        <a:bodyPr/>
        <a:lstStyle/>
        <a:p>
          <a:endParaRPr lang="en-US"/>
        </a:p>
      </dgm:t>
    </dgm:pt>
    <dgm:pt modelId="{DBF736E3-909E-44A5-B0DA-DFA0DF152A1E}" type="sibTrans" cxnId="{262F3AAD-6FE7-40A2-88FC-FF1441CE3F07}">
      <dgm:prSet/>
      <dgm:spPr/>
      <dgm:t>
        <a:bodyPr/>
        <a:lstStyle/>
        <a:p>
          <a:endParaRPr lang="en-US"/>
        </a:p>
      </dgm:t>
    </dgm:pt>
    <dgm:pt modelId="{36376BA3-79E0-43E5-BB2A-B5AD9BEE5F6A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13CB0A23-02A7-48B5-88B3-A40783C07D8E}" type="pres">
      <dgm:prSet presAssocID="{06F1FE2A-97BA-4B52-B3A6-E44D1F20CB28}" presName="composite" presStyleCnt="0"/>
      <dgm:spPr/>
    </dgm:pt>
    <dgm:pt modelId="{E65B6D19-74CA-4166-A36F-33E6939388F4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571011F-537E-41C6-B065-8B182068369D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</dgm:pt>
    <dgm:pt modelId="{CA0E16D4-99C4-41DD-A198-88DAED5C377B}" type="pres">
      <dgm:prSet presAssocID="{0CACD921-34CA-4681-87F1-041A98C27B3D}" presName="space" presStyleCnt="0"/>
      <dgm:spPr/>
    </dgm:pt>
    <dgm:pt modelId="{A5672812-6C58-4BDA-BB57-D55A0543E8A3}" type="pres">
      <dgm:prSet presAssocID="{184B56DA-A66C-4DD0-AE11-0A7EBA387E48}" presName="composite" presStyleCnt="0"/>
      <dgm:spPr/>
    </dgm:pt>
    <dgm:pt modelId="{C1AC79C3-8E7D-420B-9977-51D3CA4A7090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F5716B-E37E-43E7-9E99-1EE34D3476D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</dgm:pt>
    <dgm:pt modelId="{7848C6DF-9165-4EB1-AC7A-BBC79AA2E876}" type="pres">
      <dgm:prSet presAssocID="{8EE144C8-20EA-43DA-B048-41CEE06807BC}" presName="space" presStyleCnt="0"/>
      <dgm:spPr/>
    </dgm:pt>
    <dgm:pt modelId="{9B746FC7-A142-4B66-91AB-A5FB2D3B3274}" type="pres">
      <dgm:prSet presAssocID="{2F8ECEAC-FAA3-4503-A169-57F41A503807}" presName="composite" presStyleCnt="0"/>
      <dgm:spPr/>
    </dgm:pt>
    <dgm:pt modelId="{59AD7F04-652F-45E6-AF9C-287374DEC897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2339635-92F3-43EC-9552-A2FB2679D56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48DCD01-7DA8-46F1-9A44-AB0AF5A63E55}" type="presOf" srcId="{BB5A00DF-7368-4451-822A-C5213BEFEEBE}" destId="{72339635-92F3-43EC-9552-A2FB2679D567}" srcOrd="0" destOrd="0" presId="urn:microsoft.com/office/officeart/2005/8/layout/hList1"/>
    <dgm:cxn modelId="{A2E7C915-1FF2-450C-91A4-F2D3F3C4A4EE}" srcId="{2F8ECEAC-FAA3-4503-A169-57F41A503807}" destId="{3F2157E0-72C8-45E6-AE75-C2572E9F8770}" srcOrd="2" destOrd="0" parTransId="{1AEC18A8-05B3-4B16-9C32-7C1ECBD86441}" sibTransId="{373D516F-55A1-4F0A-8A05-4FBB05CCAFC9}"/>
    <dgm:cxn modelId="{AAD61235-E4CE-48DF-83F3-517784800B49}" type="presOf" srcId="{C7E3AC4C-9754-4CB6-BF8D-CF94F623BBD8}" destId="{72339635-92F3-43EC-9552-A2FB2679D567}" srcOrd="0" destOrd="1" presId="urn:microsoft.com/office/officeart/2005/8/layout/hList1"/>
    <dgm:cxn modelId="{33FE7F64-69A0-4509-92FB-4FE6071B2407}" type="presOf" srcId="{8AE91EF4-52DB-4FC0-9322-21DE87ACF535}" destId="{9DF5716B-E37E-43E7-9E99-1EE34D3476DA}" srcOrd="0" destOrd="2" presId="urn:microsoft.com/office/officeart/2005/8/layout/hList1"/>
    <dgm:cxn modelId="{D268A246-687B-4039-9B8C-1C6C15E3E2B0}" srcId="{06F1FE2A-97BA-4B52-B3A6-E44D1F20CB28}" destId="{55E79721-C36B-46D6-B19F-4FCCE404E062}" srcOrd="2" destOrd="0" parTransId="{F24AD48B-8F94-4B39-A556-C3A14C396E9C}" sibTransId="{FB686527-DE87-4E96-ABC7-D7D823A0BAB8}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473376C-1DFD-4FB3-8727-C1C124B13B4C}" type="presOf" srcId="{06F1FE2A-97BA-4B52-B3A6-E44D1F20CB28}" destId="{E65B6D19-74CA-4166-A36F-33E6939388F4}" srcOrd="0" destOrd="0" presId="urn:microsoft.com/office/officeart/2005/8/layout/hList1"/>
    <dgm:cxn modelId="{DEA2EF53-D2EE-4037-BCAA-F5C91CA34B76}" type="presOf" srcId="{55E79721-C36B-46D6-B19F-4FCCE404E062}" destId="{E571011F-537E-41C6-B065-8B182068369D}" srcOrd="0" destOrd="2" presId="urn:microsoft.com/office/officeart/2005/8/layout/hList1"/>
    <dgm:cxn modelId="{87332C59-6FE6-4C6B-800E-B73FB42B5838}" type="presOf" srcId="{2F8ECEAC-FAA3-4503-A169-57F41A503807}" destId="{59AD7F04-652F-45E6-AF9C-287374DEC897}" srcOrd="0" destOrd="0" presId="urn:microsoft.com/office/officeart/2005/8/layout/hList1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75754799-C345-47EF-A39F-86BC8DCF1A92}" type="presOf" srcId="{3F2157E0-72C8-45E6-AE75-C2572E9F8770}" destId="{72339635-92F3-43EC-9552-A2FB2679D567}" srcOrd="0" destOrd="2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312939A0-2AA7-4102-AFE7-FF775D9F6380}" srcId="{06F1FE2A-97BA-4B52-B3A6-E44D1F20CB28}" destId="{D8DBDE5C-4F91-4045-B314-A06C8257B626}" srcOrd="1" destOrd="0" parTransId="{F81B0199-BF72-46E1-AC00-0B1B092B2F6D}" sibTransId="{56F8610F-2B02-4BFE-B820-36621B209BFC}"/>
    <dgm:cxn modelId="{D46224A3-4FC9-4AF8-9F6E-4A3BF02A25BB}" type="presOf" srcId="{425AB2E9-3568-4939-AD20-F42726F09D02}" destId="{36376BA3-79E0-43E5-BB2A-B5AD9BEE5F6A}" srcOrd="0" destOrd="0" presId="urn:microsoft.com/office/officeart/2005/8/layout/hList1"/>
    <dgm:cxn modelId="{5C8EF3A6-7E0C-4A99-8644-C794604A39F0}" type="presOf" srcId="{43518AA5-B3DF-4A99-B374-D0D3B23CC2C2}" destId="{9DF5716B-E37E-43E7-9E99-1EE34D3476DA}" srcOrd="0" destOrd="1" presId="urn:microsoft.com/office/officeart/2005/8/layout/hList1"/>
    <dgm:cxn modelId="{262F3AAD-6FE7-40A2-88FC-FF1441CE3F07}" srcId="{184B56DA-A66C-4DD0-AE11-0A7EBA387E48}" destId="{8AE91EF4-52DB-4FC0-9322-21DE87ACF535}" srcOrd="2" destOrd="0" parTransId="{CFF59996-8145-468B-8BC3-219247B64194}" sibTransId="{DBF736E3-909E-44A5-B0DA-DFA0DF152A1E}"/>
    <dgm:cxn modelId="{4D85D2BD-728D-4B31-99C4-9C46A05841E0}" type="presOf" srcId="{17AF0C1B-AB46-4643-AAAB-C00D253E5731}" destId="{9DF5716B-E37E-43E7-9E99-1EE34D3476DA}" srcOrd="0" destOrd="0" presId="urn:microsoft.com/office/officeart/2005/8/layout/hList1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018513CC-F169-4CD9-B9F4-100AA892066D}" type="presOf" srcId="{184B56DA-A66C-4DD0-AE11-0A7EBA387E48}" destId="{C1AC79C3-8E7D-420B-9977-51D3CA4A7090}" srcOrd="0" destOrd="0" presId="urn:microsoft.com/office/officeart/2005/8/layout/hList1"/>
    <dgm:cxn modelId="{4A11D1D4-5C30-493B-B769-2527204AE863}" srcId="{184B56DA-A66C-4DD0-AE11-0A7EBA387E48}" destId="{43518AA5-B3DF-4A99-B374-D0D3B23CC2C2}" srcOrd="1" destOrd="0" parTransId="{AC7660A4-B9EF-4A24-B0FC-26DC7332479A}" sibTransId="{21124D70-1072-4CB9-AABA-B3FD5CF4E7A6}"/>
    <dgm:cxn modelId="{4EB420DB-A27A-41AF-AAFA-F8F58D245A57}" type="presOf" srcId="{4640F6E6-EF32-4372-9B3B-2FFD48F9CB5C}" destId="{E571011F-537E-41C6-B065-8B182068369D}" srcOrd="0" destOrd="0" presId="urn:microsoft.com/office/officeart/2005/8/layout/hList1"/>
    <dgm:cxn modelId="{F034EDE3-CEE6-4F27-933E-EF8C5F4CEDF4}" srcId="{2F8ECEAC-FAA3-4503-A169-57F41A503807}" destId="{C7E3AC4C-9754-4CB6-BF8D-CF94F623BBD8}" srcOrd="1" destOrd="0" parTransId="{5E16D482-2B80-4A31-B774-83B031932ECE}" sibTransId="{EB68F36B-C2E2-4DB6-8882-0729588BD757}"/>
    <dgm:cxn modelId="{8B326EF0-CBC5-415C-97C5-A3102F8026F3}" type="presOf" srcId="{D8DBDE5C-4F91-4045-B314-A06C8257B626}" destId="{E571011F-537E-41C6-B065-8B182068369D}" srcOrd="0" destOrd="1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1FDDEF21-6239-4C3A-807E-BCF281DCB6A2}" type="presParOf" srcId="{36376BA3-79E0-43E5-BB2A-B5AD9BEE5F6A}" destId="{13CB0A23-02A7-48B5-88B3-A40783C07D8E}" srcOrd="0" destOrd="0" presId="urn:microsoft.com/office/officeart/2005/8/layout/hList1"/>
    <dgm:cxn modelId="{B6B846F4-DEF6-4A60-B633-2EEDB04AA423}" type="presParOf" srcId="{13CB0A23-02A7-48B5-88B3-A40783C07D8E}" destId="{E65B6D19-74CA-4166-A36F-33E6939388F4}" srcOrd="0" destOrd="0" presId="urn:microsoft.com/office/officeart/2005/8/layout/hList1"/>
    <dgm:cxn modelId="{A5F8C376-B830-4CD9-AD99-0AF763C129C5}" type="presParOf" srcId="{13CB0A23-02A7-48B5-88B3-A40783C07D8E}" destId="{E571011F-537E-41C6-B065-8B182068369D}" srcOrd="1" destOrd="0" presId="urn:microsoft.com/office/officeart/2005/8/layout/hList1"/>
    <dgm:cxn modelId="{9D365CA8-F5ED-492B-927A-A799947CC79B}" type="presParOf" srcId="{36376BA3-79E0-43E5-BB2A-B5AD9BEE5F6A}" destId="{CA0E16D4-99C4-41DD-A198-88DAED5C377B}" srcOrd="1" destOrd="0" presId="urn:microsoft.com/office/officeart/2005/8/layout/hList1"/>
    <dgm:cxn modelId="{E4F395F3-3B8E-4C5B-89D8-8AEC3C62D151}" type="presParOf" srcId="{36376BA3-79E0-43E5-BB2A-B5AD9BEE5F6A}" destId="{A5672812-6C58-4BDA-BB57-D55A0543E8A3}" srcOrd="2" destOrd="0" presId="urn:microsoft.com/office/officeart/2005/8/layout/hList1"/>
    <dgm:cxn modelId="{EC7C013F-B361-4A34-9869-502E46C854ED}" type="presParOf" srcId="{A5672812-6C58-4BDA-BB57-D55A0543E8A3}" destId="{C1AC79C3-8E7D-420B-9977-51D3CA4A7090}" srcOrd="0" destOrd="0" presId="urn:microsoft.com/office/officeart/2005/8/layout/hList1"/>
    <dgm:cxn modelId="{9FC4F0EF-F568-4E69-A398-3DE5AB60EF8E}" type="presParOf" srcId="{A5672812-6C58-4BDA-BB57-D55A0543E8A3}" destId="{9DF5716B-E37E-43E7-9E99-1EE34D3476DA}" srcOrd="1" destOrd="0" presId="urn:microsoft.com/office/officeart/2005/8/layout/hList1"/>
    <dgm:cxn modelId="{B048E58E-F103-467D-A20B-44FE3CF81357}" type="presParOf" srcId="{36376BA3-79E0-43E5-BB2A-B5AD9BEE5F6A}" destId="{7848C6DF-9165-4EB1-AC7A-BBC79AA2E876}" srcOrd="3" destOrd="0" presId="urn:microsoft.com/office/officeart/2005/8/layout/hList1"/>
    <dgm:cxn modelId="{50E38356-F913-437F-8251-0177054324A8}" type="presParOf" srcId="{36376BA3-79E0-43E5-BB2A-B5AD9BEE5F6A}" destId="{9B746FC7-A142-4B66-91AB-A5FB2D3B3274}" srcOrd="4" destOrd="0" presId="urn:microsoft.com/office/officeart/2005/8/layout/hList1"/>
    <dgm:cxn modelId="{79C36D36-E92A-4A32-B8D1-58D592603BF4}" type="presParOf" srcId="{9B746FC7-A142-4B66-91AB-A5FB2D3B3274}" destId="{59AD7F04-652F-45E6-AF9C-287374DEC897}" srcOrd="0" destOrd="0" presId="urn:microsoft.com/office/officeart/2005/8/layout/hList1"/>
    <dgm:cxn modelId="{6EB663A3-1028-4DF2-B935-0385DE5CB5C9}" type="presParOf" srcId="{9B746FC7-A142-4B66-91AB-A5FB2D3B3274}" destId="{72339635-92F3-43EC-9552-A2FB2679D5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/>
            <a:t>Initial web design and API testing</a:t>
          </a:r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dirty="0"/>
            <a:t>Build core UI elements such as input and table</a:t>
          </a:r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/>
            <a:t>Test and enhance performance and functionality</a:t>
          </a:r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/>
            <a:t>Add responsive styling and dynamic sizing</a:t>
          </a:r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</dgm:spPr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B6D19-74CA-4166-A36F-33E6939388F4}">
      <dsp:nvSpPr>
        <dsp:cNvPr id="0" name=""/>
        <dsp:cNvSpPr/>
      </dsp:nvSpPr>
      <dsp:spPr>
        <a:xfrm>
          <a:off x="4107" y="306983"/>
          <a:ext cx="4004964" cy="160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Components</a:t>
          </a:r>
        </a:p>
      </dsp:txBody>
      <dsp:txXfrm>
        <a:off x="4107" y="306983"/>
        <a:ext cx="4004964" cy="1601985"/>
      </dsp:txXfrm>
    </dsp:sp>
    <dsp:sp modelId="{E571011F-537E-41C6-B065-8B182068369D}">
      <dsp:nvSpPr>
        <dsp:cNvPr id="0" name=""/>
        <dsp:cNvSpPr/>
      </dsp:nvSpPr>
      <dsp:spPr>
        <a:xfrm>
          <a:off x="4107" y="1908969"/>
          <a:ext cx="4004964" cy="3836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Building blocks of Angular applications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Contains HTML templates, CSS styles, and JavaScript logic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Examples include Table component &amp; InputBar component</a:t>
          </a:r>
        </a:p>
      </dsp:txBody>
      <dsp:txXfrm>
        <a:off x="4107" y="1908969"/>
        <a:ext cx="4004964" cy="3836137"/>
      </dsp:txXfrm>
    </dsp:sp>
    <dsp:sp modelId="{C1AC79C3-8E7D-420B-9977-51D3CA4A7090}">
      <dsp:nvSpPr>
        <dsp:cNvPr id="0" name=""/>
        <dsp:cNvSpPr/>
      </dsp:nvSpPr>
      <dsp:spPr>
        <a:xfrm>
          <a:off x="4569767" y="306983"/>
          <a:ext cx="4004964" cy="160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Services</a:t>
          </a:r>
        </a:p>
      </dsp:txBody>
      <dsp:txXfrm>
        <a:off x="4569767" y="306983"/>
        <a:ext cx="4004964" cy="1601985"/>
      </dsp:txXfrm>
    </dsp:sp>
    <dsp:sp modelId="{9DF5716B-E37E-43E7-9E99-1EE34D3476DA}">
      <dsp:nvSpPr>
        <dsp:cNvPr id="0" name=""/>
        <dsp:cNvSpPr/>
      </dsp:nvSpPr>
      <dsp:spPr>
        <a:xfrm>
          <a:off x="4569767" y="1908969"/>
          <a:ext cx="4004964" cy="3836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Provide functionality that can be shared across components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Used for tasks such as data retrieval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Examples include Data service and Loading service</a:t>
          </a:r>
          <a:endParaRPr lang="en-US" sz="2800" kern="1200" dirty="0"/>
        </a:p>
      </dsp:txBody>
      <dsp:txXfrm>
        <a:off x="4569767" y="1908969"/>
        <a:ext cx="4004964" cy="3836137"/>
      </dsp:txXfrm>
    </dsp:sp>
    <dsp:sp modelId="{59AD7F04-652F-45E6-AF9C-287374DEC897}">
      <dsp:nvSpPr>
        <dsp:cNvPr id="0" name=""/>
        <dsp:cNvSpPr/>
      </dsp:nvSpPr>
      <dsp:spPr>
        <a:xfrm>
          <a:off x="9135427" y="306983"/>
          <a:ext cx="4004964" cy="160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Modules</a:t>
          </a:r>
        </a:p>
      </dsp:txBody>
      <dsp:txXfrm>
        <a:off x="9135427" y="306983"/>
        <a:ext cx="4004964" cy="1601985"/>
      </dsp:txXfrm>
    </dsp:sp>
    <dsp:sp modelId="{72339635-92F3-43EC-9552-A2FB2679D567}">
      <dsp:nvSpPr>
        <dsp:cNvPr id="0" name=""/>
        <dsp:cNvSpPr/>
      </dsp:nvSpPr>
      <dsp:spPr>
        <a:xfrm>
          <a:off x="9135427" y="1908969"/>
          <a:ext cx="4004964" cy="3836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Create reusable behavior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Can apply behavior(s) to multiple existing elements or components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Example includes Sort directive in table</a:t>
          </a:r>
        </a:p>
      </dsp:txBody>
      <dsp:txXfrm>
        <a:off x="9135427" y="1908969"/>
        <a:ext cx="4004964" cy="3836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971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2875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2875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Initial web design and API testing</a:t>
          </a:r>
        </a:p>
      </dsp:txBody>
      <dsp:txXfrm>
        <a:off x="142875" y="3547020"/>
        <a:ext cx="2648945" cy="2602217"/>
      </dsp:txXfrm>
    </dsp:sp>
    <dsp:sp modelId="{770E20EC-6929-4A45-99D5-285545E37892}">
      <dsp:nvSpPr>
        <dsp:cNvPr id="0" name=""/>
        <dsp:cNvSpPr/>
      </dsp:nvSpPr>
      <dsp:spPr>
        <a:xfrm>
          <a:off x="2971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1</a:t>
          </a:r>
        </a:p>
      </dsp:txBody>
      <dsp:txXfrm>
        <a:off x="2971" y="553071"/>
        <a:ext cx="2798083" cy="559616"/>
      </dsp:txXfrm>
    </dsp:sp>
    <dsp:sp modelId="{6806A88B-ACCD-4689-BA2C-F1412EF73B42}">
      <dsp:nvSpPr>
        <dsp:cNvPr id="0" name=""/>
        <dsp:cNvSpPr/>
      </dsp:nvSpPr>
      <dsp:spPr>
        <a:xfrm>
          <a:off x="3335495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400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400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Build core UI elements such as input and table</a:t>
          </a:r>
        </a:p>
      </dsp:txBody>
      <dsp:txXfrm>
        <a:off x="3475400" y="3547020"/>
        <a:ext cx="2648945" cy="2602217"/>
      </dsp:txXfrm>
    </dsp:sp>
    <dsp:sp modelId="{16EEE8E2-3D18-44F6-B04A-3D59841E4FA8}">
      <dsp:nvSpPr>
        <dsp:cNvPr id="0" name=""/>
        <dsp:cNvSpPr/>
      </dsp:nvSpPr>
      <dsp:spPr>
        <a:xfrm>
          <a:off x="3335495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2</a:t>
          </a:r>
        </a:p>
      </dsp:txBody>
      <dsp:txXfrm>
        <a:off x="3335495" y="553071"/>
        <a:ext cx="2798083" cy="559616"/>
      </dsp:txXfrm>
    </dsp:sp>
    <dsp:sp modelId="{7F77031C-84AF-49FA-B2E3-6B22E2F49F2B}">
      <dsp:nvSpPr>
        <dsp:cNvPr id="0" name=""/>
        <dsp:cNvSpPr/>
      </dsp:nvSpPr>
      <dsp:spPr>
        <a:xfrm>
          <a:off x="6668020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7925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7925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 and enhance performance and functionality</a:t>
          </a:r>
        </a:p>
      </dsp:txBody>
      <dsp:txXfrm>
        <a:off x="6807925" y="3547020"/>
        <a:ext cx="2648945" cy="2602217"/>
      </dsp:txXfrm>
    </dsp:sp>
    <dsp:sp modelId="{B3686B38-0C87-411A-9F82-923E333643FB}">
      <dsp:nvSpPr>
        <dsp:cNvPr id="0" name=""/>
        <dsp:cNvSpPr/>
      </dsp:nvSpPr>
      <dsp:spPr>
        <a:xfrm>
          <a:off x="6668020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3</a:t>
          </a:r>
        </a:p>
      </dsp:txBody>
      <dsp:txXfrm>
        <a:off x="6668020" y="553071"/>
        <a:ext cx="2798083" cy="559616"/>
      </dsp:txXfrm>
    </dsp:sp>
    <dsp:sp modelId="{87ACD694-36F9-4193-A8FE-573DA345BCA3}">
      <dsp:nvSpPr>
        <dsp:cNvPr id="0" name=""/>
        <dsp:cNvSpPr/>
      </dsp:nvSpPr>
      <dsp:spPr>
        <a:xfrm>
          <a:off x="10000545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0449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0449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Add responsive styling and dynamic sizing</a:t>
          </a:r>
        </a:p>
      </dsp:txBody>
      <dsp:txXfrm>
        <a:off x="10140449" y="3547020"/>
        <a:ext cx="2648945" cy="2602217"/>
      </dsp:txXfrm>
    </dsp:sp>
    <dsp:sp modelId="{4E89074A-DD45-4C30-BE68-0847302086FD}">
      <dsp:nvSpPr>
        <dsp:cNvPr id="0" name=""/>
        <dsp:cNvSpPr/>
      </dsp:nvSpPr>
      <dsp:spPr>
        <a:xfrm>
          <a:off x="10000545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4</a:t>
          </a:r>
        </a:p>
      </dsp:txBody>
      <dsp:txXfrm>
        <a:off x="10000545" y="553071"/>
        <a:ext cx="2798083" cy="559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Add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7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picture containing star, outdoor object, night, night sky&#10;&#10;Description automatically generated">
            <a:extLst>
              <a:ext uri="{FF2B5EF4-FFF2-40B4-BE49-F238E27FC236}">
                <a16:creationId xmlns:a16="http://schemas.microsoft.com/office/drawing/2014/main" id="{18B1E2E4-EBA7-75C0-4AC6-FF2DB912BE0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3" b="20613"/>
          <a:stretch>
            <a:fillRect/>
          </a:stretch>
        </p:blipFill>
        <p:spPr>
          <a:xfrm>
            <a:off x="0" y="0"/>
            <a:ext cx="43891200" cy="384244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Exoplanet Archive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4400" dirty="0"/>
              <a:t>By Adam Jarvis &amp; William Leithauser | Advisor: Dr. Fred Annexstein | University of Cincinnati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465647"/>
            <a:ext cx="13144500" cy="121536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6932402"/>
            <a:ext cx="13144500" cy="3339929"/>
          </a:xfrm>
        </p:spPr>
        <p:txBody>
          <a:bodyPr/>
          <a:lstStyle/>
          <a:p>
            <a:r>
              <a:rPr lang="en-US" sz="4000" dirty="0"/>
              <a:t>Our Angular-powered Exoplanet Archive Search simplifies the process of querying and retrieving data from NASA's exoplanet database, providing an intuitive and responsive experience with enhanced readability and user interaction.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0497312"/>
            <a:ext cx="13144500" cy="128016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88720" y="18574537"/>
            <a:ext cx="13098780" cy="1219200"/>
          </a:xfrm>
        </p:spPr>
        <p:txBody>
          <a:bodyPr/>
          <a:lstStyle/>
          <a:p>
            <a:r>
              <a:rPr lang="en-US" dirty="0"/>
              <a:t>Data Source &amp; Stack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9793737"/>
            <a:ext cx="13144500" cy="4733249"/>
          </a:xfrm>
        </p:spPr>
        <p:txBody>
          <a:bodyPr>
            <a:noAutofit/>
          </a:bodyPr>
          <a:lstStyle/>
          <a:p>
            <a:r>
              <a:rPr lang="en-US" dirty="0"/>
              <a:t>This web app was built using Angular 14 and is a Progressive Web App (PWA) that can be installed on most devices with a </a:t>
            </a:r>
            <a:r>
              <a:rPr lang="en-US"/>
              <a:t>modern browser.</a:t>
            </a:r>
            <a:endParaRPr lang="en-US" dirty="0"/>
          </a:p>
          <a:p>
            <a:r>
              <a:rPr lang="en-US" dirty="0"/>
              <a:t>The project utilizes Table Access Protocol (TAP) to request and return data from the Exoplanet Archive. TAP is a protocol developed by IVOA that allows access and querying of table data on remote servers, including astronomical data. </a:t>
            </a:r>
          </a:p>
          <a:p>
            <a:r>
              <a:rPr lang="en-US" dirty="0"/>
              <a:t>This project also uses my Express.js CORS Proxy to add necessary headers to the HTTP response from the Exoplanet Archive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88720" y="24959036"/>
            <a:ext cx="13129260" cy="1219200"/>
          </a:xfrm>
        </p:spPr>
        <p:txBody>
          <a:bodyPr/>
          <a:lstStyle/>
          <a:p>
            <a:r>
              <a:rPr lang="en-US" dirty="0"/>
              <a:t>Angular Concepts</a:t>
            </a:r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328918130"/>
              </p:ext>
            </p:extLst>
          </p:nvPr>
        </p:nvGraphicFramePr>
        <p:xfrm>
          <a:off x="1143000" y="26178236"/>
          <a:ext cx="13144500" cy="6052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5461810"/>
            <a:ext cx="12801600" cy="1219200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218786473"/>
              </p:ext>
            </p:extLst>
          </p:nvPr>
        </p:nvGraphicFramePr>
        <p:xfrm>
          <a:off x="15544800" y="22857380"/>
          <a:ext cx="12801600" cy="9190746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522526401"/>
                    </a:ext>
                  </a:extLst>
                </a:gridCol>
                <a:gridCol w="733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Root component and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HTML, CSS, and JavaScript for input-bar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Used to call the Exoplanet Archive and return/cache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Angular component for data table (includes table buttons)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Exodetail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Angular component for expanded exoplanet row (includes Aladin visualization)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Loading &amp; Interceptor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HTTP interceptor used to conditionally render the loading spinner in AppComponent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Sort &amp; Resize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Directive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Used to enable sorting and resizing on table headers in table 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Download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Converts current table data to .csv format and exports to user’s local 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25496"/>
                  </a:ext>
                </a:extLst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5544800" y="21381761"/>
            <a:ext cx="12801600" cy="1219200"/>
          </a:xfrm>
        </p:spPr>
        <p:txBody>
          <a:bodyPr/>
          <a:lstStyle/>
          <a:p>
            <a:r>
              <a:rPr lang="en-US" dirty="0"/>
              <a:t>Core Project Layout</a:t>
            </a:r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75718299"/>
              </p:ext>
            </p:extLst>
          </p:nvPr>
        </p:nvGraphicFramePr>
        <p:xfrm>
          <a:off x="15544800" y="6278767"/>
          <a:ext cx="12801600" cy="6702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5544800" y="12710302"/>
            <a:ext cx="12801600" cy="1219200"/>
          </a:xfrm>
        </p:spPr>
        <p:txBody>
          <a:bodyPr/>
          <a:lstStyle/>
          <a:p>
            <a:r>
              <a:rPr lang="en-US" dirty="0"/>
              <a:t>Design Diagram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29603700" y="7096292"/>
            <a:ext cx="12801600" cy="5367656"/>
          </a:xfrm>
        </p:spPr>
        <p:txBody>
          <a:bodyPr/>
          <a:lstStyle/>
          <a:p>
            <a:r>
              <a:rPr lang="en-US" dirty="0" err="1"/>
              <a:t>Oservation</a:t>
            </a:r>
            <a:r>
              <a:rPr lang="en-US" dirty="0"/>
              <a:t> 1</a:t>
            </a:r>
          </a:p>
          <a:p>
            <a:r>
              <a:rPr lang="en-US" dirty="0"/>
              <a:t>Observation 2</a:t>
            </a:r>
          </a:p>
          <a:p>
            <a:r>
              <a:rPr lang="en-US" dirty="0"/>
              <a:t>Observation 3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603700" y="5461810"/>
            <a:ext cx="13098780" cy="121920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29477970" y="9432870"/>
            <a:ext cx="13098780" cy="4538610"/>
          </a:xfrm>
        </p:spPr>
        <p:txBody>
          <a:bodyPr/>
          <a:lstStyle/>
          <a:p>
            <a:r>
              <a:rPr lang="en-US" dirty="0"/>
              <a:t>Include results based on your experiments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603700" y="19767596"/>
            <a:ext cx="13098780" cy="1219200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603700" y="21212348"/>
            <a:ext cx="13098780" cy="3628852"/>
          </a:xfrm>
        </p:spPr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Indicate and explain whether or not the data supports your hypothesis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603700" y="24776835"/>
            <a:ext cx="13098780" cy="1219200"/>
          </a:xfrm>
        </p:spPr>
        <p:txBody>
          <a:bodyPr/>
          <a:lstStyle/>
          <a:p>
            <a:r>
              <a:rPr lang="en-US" dirty="0"/>
              <a:t>Developers</a:t>
            </a:r>
          </a:p>
        </p:txBody>
      </p:sp>
      <p:pic>
        <p:nvPicPr>
          <p:cNvPr id="26" name="Content Placeholder 25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647A73A0-1FDD-CDEB-DC95-FDF70B8202E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0" y="26374614"/>
            <a:ext cx="4462462" cy="4462462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3B97A8F-BF66-B510-3F94-58975371593B}"/>
              </a:ext>
            </a:extLst>
          </p:cNvPr>
          <p:cNvSpPr txBox="1"/>
          <p:nvPr/>
        </p:nvSpPr>
        <p:spPr>
          <a:xfrm>
            <a:off x="30327600" y="30748037"/>
            <a:ext cx="4462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Adam Jarvis</a:t>
            </a:r>
          </a:p>
          <a:p>
            <a:r>
              <a:rPr lang="en-US" sz="3200" dirty="0"/>
              <a:t>Computer Science</a:t>
            </a:r>
          </a:p>
        </p:txBody>
      </p:sp>
      <p:pic>
        <p:nvPicPr>
          <p:cNvPr id="29" name="Picture 2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A9ED5681-AD02-BAE7-1C90-E093E1E284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646" y="26374614"/>
            <a:ext cx="4462462" cy="4462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AE269B-F831-DD6A-0B8F-87CE964325DF}"/>
              </a:ext>
            </a:extLst>
          </p:cNvPr>
          <p:cNvSpPr txBox="1"/>
          <p:nvPr/>
        </p:nvSpPr>
        <p:spPr>
          <a:xfrm>
            <a:off x="37672646" y="30748037"/>
            <a:ext cx="4462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William Leithauser</a:t>
            </a:r>
          </a:p>
          <a:p>
            <a:r>
              <a:rPr lang="en-US" sz="3200" dirty="0"/>
              <a:t>Computer Science</a:t>
            </a:r>
          </a:p>
        </p:txBody>
      </p:sp>
      <p:pic>
        <p:nvPicPr>
          <p:cNvPr id="40" name="Content Placeholder 3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2847999-6F70-E78D-6E9F-BC99090F0A5D}"/>
              </a:ext>
            </a:extLst>
          </p:cNvPr>
          <p:cNvPicPr>
            <a:picLocks noGrp="1" noChangeAspect="1"/>
          </p:cNvPicPr>
          <p:nvPr>
            <p:ph sz="quarter" idx="38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1899858"/>
            <a:ext cx="12801600" cy="6488084"/>
          </a:xfr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83A287-7E49-7656-D2DB-9938FE59E3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172" y="437068"/>
            <a:ext cx="2968308" cy="2968308"/>
          </a:xfrm>
          <a:prstGeom prst="rect">
            <a:avLst/>
          </a:prstGeom>
        </p:spPr>
      </p:pic>
      <p:pic>
        <p:nvPicPr>
          <p:cNvPr id="53" name="Content Placeholder 52" descr="Timeline&#10;&#10;Description automatically generated">
            <a:extLst>
              <a:ext uri="{FF2B5EF4-FFF2-40B4-BE49-F238E27FC236}">
                <a16:creationId xmlns:a16="http://schemas.microsoft.com/office/drawing/2014/main" id="{56C5E093-0769-F4E4-4440-D12836DC1C8F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350" y="14136858"/>
            <a:ext cx="12042500" cy="6988484"/>
          </a:xfrm>
        </p:spPr>
      </p:pic>
      <p:pic>
        <p:nvPicPr>
          <p:cNvPr id="55" name="Picture 54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0962DAEF-5E59-6938-113F-C954F83B35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900" y="18315753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418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Science Poster</vt:lpstr>
      <vt:lpstr>NASA Exoplanet Archive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Adam Jarvis</dc:creator>
  <cp:lastModifiedBy>Adam J</cp:lastModifiedBy>
  <cp:revision>4</cp:revision>
  <dcterms:created xsi:type="dcterms:W3CDTF">2013-01-20T21:20:28Z</dcterms:created>
  <dcterms:modified xsi:type="dcterms:W3CDTF">2023-02-28T22:47:30Z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