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4" r:id="rId7"/>
    <p:sldId id="268" r:id="rId8"/>
    <p:sldId id="271" r:id="rId9"/>
    <p:sldId id="272" r:id="rId10"/>
    <p:sldId id="27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095" autoAdjust="0"/>
  </p:normalViewPr>
  <p:slideViewPr>
    <p:cSldViewPr>
      <p:cViewPr varScale="1">
        <p:scale>
          <a:sx n="82" d="100"/>
          <a:sy n="82" d="100"/>
        </p:scale>
        <p:origin x="15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0500" y="352692"/>
            <a:ext cx="8915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MET Bhujbal Knowledge City Nashik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2890" y="1369310"/>
            <a:ext cx="6702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Centre For Development Of Advanced Computing  </a:t>
            </a:r>
            <a:r>
              <a:rPr lang="en-GB" sz="1600" b="1" dirty="0">
                <a:solidFill>
                  <a:schemeClr val="accent6">
                    <a:lumMod val="50000"/>
                  </a:schemeClr>
                </a:solidFill>
              </a:rPr>
              <a:t>(Sept2021batch)</a:t>
            </a:r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8938" y="3638889"/>
            <a:ext cx="174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Guided By – 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53467" y="4699575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 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670" y="5257285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Mr Ganesh Patil</a:t>
            </a:r>
          </a:p>
          <a:p>
            <a:r>
              <a:rPr lang="en-IN" b="1" dirty="0"/>
              <a:t>Mr </a:t>
            </a:r>
            <a:r>
              <a:rPr lang="en-IN" b="1" dirty="0" err="1"/>
              <a:t>Avinash</a:t>
            </a:r>
            <a:r>
              <a:rPr lang="en-IN" b="1" dirty="0"/>
              <a:t> Patil</a:t>
            </a:r>
          </a:p>
          <a:p>
            <a:r>
              <a:rPr lang="en-IN" b="1" dirty="0"/>
              <a:t>Mr </a:t>
            </a:r>
            <a:r>
              <a:rPr lang="en-IN" b="1" dirty="0" err="1"/>
              <a:t>Ojas</a:t>
            </a:r>
            <a:r>
              <a:rPr lang="en-IN" b="1" dirty="0"/>
              <a:t> </a:t>
            </a:r>
            <a:r>
              <a:rPr lang="en-IN" b="1" dirty="0" err="1"/>
              <a:t>Nampurkar</a:t>
            </a:r>
            <a:endParaRPr lang="en-IN" b="1" dirty="0"/>
          </a:p>
          <a:p>
            <a:r>
              <a:rPr lang="en-IN" b="1" dirty="0"/>
              <a:t>Mr Shantiram </a:t>
            </a:r>
            <a:r>
              <a:rPr lang="en-IN" b="1" dirty="0" err="1"/>
              <a:t>Chabukswar</a:t>
            </a:r>
            <a:endParaRPr lang="en-IN" b="1" dirty="0"/>
          </a:p>
          <a:p>
            <a:r>
              <a:rPr lang="en-IN" b="1" dirty="0"/>
              <a:t>Mr.Gaurav </a:t>
            </a:r>
            <a:r>
              <a:rPr lang="en-IN" b="1" dirty="0" err="1"/>
              <a:t>Nikam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9670" y="428222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Mr. Akash Thakur Sir</a:t>
            </a:r>
            <a:endParaRPr lang="en-IN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1D41241-9DA5-47A4-9D85-B858B9F472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558918" y="2323417"/>
            <a:ext cx="9736188" cy="14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     Online Window Shopping Management 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796F04-3A99-4F66-8D04-F3246458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4" y="137272"/>
            <a:ext cx="1265963" cy="8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9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         In this way we manage customer with efficient and secure way with their requirement and provides the growth for the shop owners.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5626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28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257800"/>
          </a:xfrm>
        </p:spPr>
        <p:txBody>
          <a:bodyPr>
            <a:no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Objective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Motivation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Technology Used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Advantages 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Disadvantages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Future Scope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81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56" y="1625957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     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This Project Offers online shopping Management of windows with considering all requirements and  aspects of customers and shop owners. </a:t>
            </a:r>
          </a:p>
          <a:p>
            <a:pPr marL="0" indent="0" algn="just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Here we give exposure to online customer to buy windows online of different design with their choice and sizes as per their require material and type of the glass.  </a:t>
            </a:r>
          </a:p>
        </p:txBody>
      </p:sp>
    </p:spTree>
    <p:extLst>
      <p:ext uri="{BB962C8B-B14F-4D97-AF65-F5344CB8AC3E}">
        <p14:creationId xmlns:p14="http://schemas.microsoft.com/office/powerpoint/2010/main" val="365913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7243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provide responsive website.</a:t>
            </a:r>
          </a:p>
          <a:p>
            <a:pPr algn="just"/>
            <a:r>
              <a:rPr lang="en-US" dirty="0"/>
              <a:t>To build user friendly interface through website.</a:t>
            </a:r>
          </a:p>
          <a:p>
            <a:pPr algn="just"/>
            <a:r>
              <a:rPr lang="en-US" dirty="0"/>
              <a:t>Provide secure and efficient  customer management system.</a:t>
            </a:r>
          </a:p>
          <a:p>
            <a:pPr algn="just"/>
            <a:r>
              <a:rPr lang="en-US" dirty="0"/>
              <a:t>To create website with flexible outcome.</a:t>
            </a:r>
          </a:p>
          <a:p>
            <a:pPr marL="0" indent="0" algn="just">
              <a:buNone/>
            </a:pPr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9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39100" cy="4221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        To bring the involvement of customer in to the world of online shopping instead of Traditional way of purchase.</a:t>
            </a:r>
          </a:p>
        </p:txBody>
      </p:sp>
    </p:spTree>
    <p:extLst>
      <p:ext uri="{BB962C8B-B14F-4D97-AF65-F5344CB8AC3E}">
        <p14:creationId xmlns:p14="http://schemas.microsoft.com/office/powerpoint/2010/main" val="5007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759"/>
            <a:ext cx="8229600" cy="881241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Technology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637" y="1146220"/>
            <a:ext cx="86487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  IDE Tool : Eclipse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 Web Server : Apache Tomcat version 8.0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  Database System : Oracle RDBMS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  Programming Language : JAVA , HTML , CSS	</a:t>
            </a:r>
          </a:p>
          <a:p>
            <a:r>
              <a:rPr lang="en-US" sz="2800" dirty="0"/>
              <a:t>	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054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boost up the business model to the higher levels.</a:t>
            </a:r>
          </a:p>
          <a:p>
            <a:r>
              <a:rPr lang="en-US" dirty="0"/>
              <a:t>Customer can have involvement </a:t>
            </a:r>
            <a:r>
              <a:rPr lang="en-US" dirty="0" err="1"/>
              <a:t>upto</a:t>
            </a:r>
            <a:r>
              <a:rPr lang="en-US" dirty="0"/>
              <a:t> the order delivery period.</a:t>
            </a:r>
          </a:p>
          <a:p>
            <a:r>
              <a:rPr lang="en-US" dirty="0"/>
              <a:t>It helps to manage production planning and control.</a:t>
            </a:r>
          </a:p>
          <a:p>
            <a:r>
              <a:rPr lang="en-US" dirty="0"/>
              <a:t>Business model can be globalize by reaching global customers.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5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Transport facility is required.</a:t>
            </a:r>
          </a:p>
          <a:p>
            <a:r>
              <a:rPr lang="en-IN" dirty="0"/>
              <a:t>Customer face Issue if product gets damaged in transport.</a:t>
            </a:r>
          </a:p>
          <a:p>
            <a:r>
              <a:rPr lang="en-IN" dirty="0"/>
              <a:t>If the stock is not available user has to wait till it came in the stock.</a:t>
            </a:r>
          </a:p>
        </p:txBody>
      </p:sp>
    </p:spTree>
    <p:extLst>
      <p:ext uri="{BB962C8B-B14F-4D97-AF65-F5344CB8AC3E}">
        <p14:creationId xmlns:p14="http://schemas.microsoft.com/office/powerpoint/2010/main" val="53287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made globalize, we can buy any window from anywhere. </a:t>
            </a:r>
          </a:p>
          <a:p>
            <a:r>
              <a:rPr lang="en-US" dirty="0"/>
              <a:t>More advancement can be made in </a:t>
            </a:r>
            <a:r>
              <a:rPr lang="en-US" dirty="0" err="1"/>
              <a:t>project,by</a:t>
            </a:r>
            <a:r>
              <a:rPr lang="en-US" dirty="0"/>
              <a:t> Adding glasses and Mirrors.</a:t>
            </a:r>
          </a:p>
          <a:p>
            <a:r>
              <a:rPr lang="en-US" dirty="0" err="1"/>
              <a:t>Colours</a:t>
            </a:r>
            <a:r>
              <a:rPr lang="en-US" dirty="0"/>
              <a:t> and various designs can be add for windows Glass.</a:t>
            </a:r>
          </a:p>
        </p:txBody>
      </p:sp>
    </p:spTree>
    <p:extLst>
      <p:ext uri="{BB962C8B-B14F-4D97-AF65-F5344CB8AC3E}">
        <p14:creationId xmlns:p14="http://schemas.microsoft.com/office/powerpoint/2010/main" val="108260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338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Wingdings</vt:lpstr>
      <vt:lpstr>Office Theme</vt:lpstr>
      <vt:lpstr>PowerPoint Presentation</vt:lpstr>
      <vt:lpstr>Contents</vt:lpstr>
      <vt:lpstr>Introduction</vt:lpstr>
      <vt:lpstr>Objectives</vt:lpstr>
      <vt:lpstr>Motivation</vt:lpstr>
      <vt:lpstr>Technology Used</vt:lpstr>
      <vt:lpstr>Advantages</vt:lpstr>
      <vt:lpstr>Disadvantages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MESS SERVICE BASED ON USER’S LOCATION</dc:title>
  <dc:creator>Jovin James</dc:creator>
  <cp:lastModifiedBy>ojasnampurkar1999@gmail.com</cp:lastModifiedBy>
  <cp:revision>146</cp:revision>
  <dcterms:created xsi:type="dcterms:W3CDTF">2006-08-16T00:00:00Z</dcterms:created>
  <dcterms:modified xsi:type="dcterms:W3CDTF">2021-12-13T13:38:50Z</dcterms:modified>
</cp:coreProperties>
</file>