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085" autoAdjust="0"/>
  </p:normalViewPr>
  <p:slideViewPr>
    <p:cSldViewPr snapToGrid="0">
      <p:cViewPr>
        <p:scale>
          <a:sx n="68" d="100"/>
          <a:sy n="68" d="100"/>
        </p:scale>
        <p:origin x="96" y="72"/>
      </p:cViewPr>
      <p:guideLst/>
    </p:cSldViewPr>
  </p:slideViewPr>
  <p:notesTextViewPr>
    <p:cViewPr>
      <p:scale>
        <a:sx n="1" d="1"/>
        <a:sy n="1" d="1"/>
      </p:scale>
      <p:origin x="0" y="-31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72C2C-C84B-4109-BD94-13BFFACFD1A3}"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52AD6-045D-4B63-A45C-D242A7CB2427}" type="slidenum">
              <a:rPr lang="en-US" smtClean="0"/>
              <a:t>‹#›</a:t>
            </a:fld>
            <a:endParaRPr lang="en-US"/>
          </a:p>
        </p:txBody>
      </p:sp>
    </p:spTree>
    <p:extLst>
      <p:ext uri="{BB962C8B-B14F-4D97-AF65-F5344CB8AC3E}">
        <p14:creationId xmlns:p14="http://schemas.microsoft.com/office/powerpoint/2010/main" val="23265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Both average Life Expectancy for developed countries and average life expectancy for developing countries has increased 4-5 years since 2000-2015</a:t>
            </a:r>
          </a:p>
          <a:p>
            <a:pPr marL="171450" indent="-171450">
              <a:buFont typeface="Arial" panose="020B0604020202020204" pitchFamily="34" charset="0"/>
              <a:buChar char="•"/>
            </a:pPr>
            <a:r>
              <a:rPr lang="en-US" dirty="0"/>
              <a:t>Line plots indicate that life expectancy is a bit more random for developed countries (erratic jumps in 2008, 2011, 2014) whereas the life expectancy for developing countries is a smoother linear increase</a:t>
            </a:r>
          </a:p>
        </p:txBody>
      </p:sp>
      <p:sp>
        <p:nvSpPr>
          <p:cNvPr id="4" name="Slide Number Placeholder 3"/>
          <p:cNvSpPr>
            <a:spLocks noGrp="1"/>
          </p:cNvSpPr>
          <p:nvPr>
            <p:ph type="sldNum" sz="quarter" idx="5"/>
          </p:nvPr>
        </p:nvSpPr>
        <p:spPr/>
        <p:txBody>
          <a:bodyPr/>
          <a:lstStyle/>
          <a:p>
            <a:fld id="{2C052AD6-045D-4B63-A45C-D242A7CB2427}" type="slidenum">
              <a:rPr lang="en-US" smtClean="0"/>
              <a:t>2</a:t>
            </a:fld>
            <a:endParaRPr lang="en-US"/>
          </a:p>
        </p:txBody>
      </p:sp>
    </p:spTree>
    <p:extLst>
      <p:ext uri="{BB962C8B-B14F-4D97-AF65-F5344CB8AC3E}">
        <p14:creationId xmlns:p14="http://schemas.microsoft.com/office/powerpoint/2010/main" val="406511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Years of Schooling consolidated</a:t>
            </a:r>
          </a:p>
          <a:p>
            <a:pPr marL="171450" indent="-171450">
              <a:buFont typeface="Arial" panose="020B0604020202020204" pitchFamily="34" charset="0"/>
              <a:buChar char="•"/>
            </a:pPr>
            <a:r>
              <a:rPr lang="en-US" dirty="0"/>
              <a:t>Strong correlation coefficient of .78 suggests strong relationship between a country’s education and its life expectancy</a:t>
            </a:r>
          </a:p>
          <a:p>
            <a:pPr marL="171450" indent="-171450">
              <a:buFont typeface="Arial" panose="020B0604020202020204" pitchFamily="34" charset="0"/>
              <a:buChar char="•"/>
            </a:pPr>
            <a:r>
              <a:rPr lang="en-US" dirty="0"/>
              <a:t>Positive slope and positive correlation coefficient means a direct relationship which is what we would expect</a:t>
            </a:r>
          </a:p>
        </p:txBody>
      </p:sp>
      <p:sp>
        <p:nvSpPr>
          <p:cNvPr id="4" name="Slide Number Placeholder 3"/>
          <p:cNvSpPr>
            <a:spLocks noGrp="1"/>
          </p:cNvSpPr>
          <p:nvPr>
            <p:ph type="sldNum" sz="quarter" idx="5"/>
          </p:nvPr>
        </p:nvSpPr>
        <p:spPr/>
        <p:txBody>
          <a:bodyPr/>
          <a:lstStyle/>
          <a:p>
            <a:fld id="{2C052AD6-045D-4B63-A45C-D242A7CB2427}" type="slidenum">
              <a:rPr lang="en-US" smtClean="0"/>
              <a:t>3</a:t>
            </a:fld>
            <a:endParaRPr lang="en-US"/>
          </a:p>
        </p:txBody>
      </p:sp>
    </p:spTree>
    <p:extLst>
      <p:ext uri="{BB962C8B-B14F-4D97-AF65-F5344CB8AC3E}">
        <p14:creationId xmlns:p14="http://schemas.microsoft.com/office/powerpoint/2010/main" val="14489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Education for Developed countries</a:t>
            </a:r>
          </a:p>
          <a:p>
            <a:pPr marL="171450" indent="-171450">
              <a:buFont typeface="Arial" panose="020B0604020202020204" pitchFamily="34" charset="0"/>
              <a:buChar char="•"/>
            </a:pPr>
            <a:r>
              <a:rPr lang="en-US" dirty="0"/>
              <a:t>Weak to moderate correlation coefficient of .4</a:t>
            </a:r>
          </a:p>
          <a:p>
            <a:pPr marL="171450" indent="-171450">
              <a:buFont typeface="Arial" panose="020B0604020202020204" pitchFamily="34" charset="0"/>
              <a:buChar char="•"/>
            </a:pPr>
            <a:r>
              <a:rPr lang="en-US" dirty="0"/>
              <a:t>Weak relationship because Developed countries already have strong health and education sectors. So, we do not see the same strong relationship that we see in the Developing countries chart on the next slide.</a:t>
            </a:r>
          </a:p>
          <a:p>
            <a:pPr marL="171450" indent="-171450">
              <a:buFont typeface="Arial" panose="020B0604020202020204" pitchFamily="34" charset="0"/>
              <a:buChar char="•"/>
            </a:pPr>
            <a:r>
              <a:rPr lang="en-US" dirty="0"/>
              <a:t>Per the first graph, we see life expectancy increasing at a similar rate for both Developed and Developing countries, so it really is the schooling that is slowing in growth compared to Developing countries, which is to be expected as Developed countries already had strong infrastructure in place prior to the 21</a:t>
            </a:r>
            <a:r>
              <a:rPr lang="en-US" baseline="30000" dirty="0"/>
              <a:t>st</a:t>
            </a:r>
            <a:r>
              <a:rPr lang="en-US" dirty="0"/>
              <a:t> century. So no increase like that of </a:t>
            </a:r>
            <a:r>
              <a:rPr lang="en-US"/>
              <a:t>developing countries.</a:t>
            </a: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4</a:t>
            </a:fld>
            <a:endParaRPr lang="en-US"/>
          </a:p>
        </p:txBody>
      </p:sp>
    </p:spTree>
    <p:extLst>
      <p:ext uri="{BB962C8B-B14F-4D97-AF65-F5344CB8AC3E}">
        <p14:creationId xmlns:p14="http://schemas.microsoft.com/office/powerpoint/2010/main" val="2596538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schooling for Developing countries</a:t>
            </a:r>
          </a:p>
          <a:p>
            <a:pPr marL="171450" indent="-171450">
              <a:buFont typeface="Arial" panose="020B0604020202020204" pitchFamily="34" charset="0"/>
              <a:buChar char="•"/>
            </a:pPr>
            <a:r>
              <a:rPr lang="en-US" dirty="0"/>
              <a:t>Strong correlation coefficient and positive linear relationship</a:t>
            </a:r>
          </a:p>
          <a:p>
            <a:pPr marL="171450" indent="-171450">
              <a:buFont typeface="Arial" panose="020B0604020202020204" pitchFamily="34" charset="0"/>
              <a:buChar char="•"/>
            </a:pPr>
            <a:r>
              <a:rPr lang="en-US" dirty="0"/>
              <a:t>Potential confounding variables – as a country strives for development, education and health will improve independent of each other but both will show improvements over time</a:t>
            </a:r>
          </a:p>
        </p:txBody>
      </p:sp>
      <p:sp>
        <p:nvSpPr>
          <p:cNvPr id="4" name="Slide Number Placeholder 3"/>
          <p:cNvSpPr>
            <a:spLocks noGrp="1"/>
          </p:cNvSpPr>
          <p:nvPr>
            <p:ph type="sldNum" sz="quarter" idx="5"/>
          </p:nvPr>
        </p:nvSpPr>
        <p:spPr/>
        <p:txBody>
          <a:bodyPr/>
          <a:lstStyle/>
          <a:p>
            <a:fld id="{2C052AD6-045D-4B63-A45C-D242A7CB2427}" type="slidenum">
              <a:rPr lang="en-US" smtClean="0"/>
              <a:t>5</a:t>
            </a:fld>
            <a:endParaRPr lang="en-US"/>
          </a:p>
        </p:txBody>
      </p:sp>
    </p:spTree>
    <p:extLst>
      <p:ext uri="{BB962C8B-B14F-4D97-AF65-F5344CB8AC3E}">
        <p14:creationId xmlns:p14="http://schemas.microsoft.com/office/powerpoint/2010/main" val="3244477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841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455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320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839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207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776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656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69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59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340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084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77811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236A0FA-21A8-4E1B-904A-BDA01D3BC7A2}"/>
              </a:ext>
            </a:extLst>
          </p:cNvPr>
          <p:cNvSpPr>
            <a:spLocks noGrp="1"/>
          </p:cNvSpPr>
          <p:nvPr>
            <p:ph type="ctrTitle"/>
          </p:nvPr>
        </p:nvSpPr>
        <p:spPr>
          <a:xfrm>
            <a:off x="1198181" y="4087571"/>
            <a:ext cx="4795282" cy="2031941"/>
          </a:xfrm>
        </p:spPr>
        <p:txBody>
          <a:bodyPr vert="horz" lIns="91440" tIns="45720" rIns="91440" bIns="45720" rtlCol="0" anchor="ctr">
            <a:normAutofit/>
          </a:bodyPr>
          <a:lstStyle/>
          <a:p>
            <a:pPr algn="l">
              <a:lnSpc>
                <a:spcPct val="90000"/>
              </a:lnSpc>
            </a:pPr>
            <a:r>
              <a:rPr lang="en-US" sz="3400" kern="1200" dirty="0">
                <a:solidFill>
                  <a:schemeClr val="tx2"/>
                </a:solidFill>
                <a:latin typeface="+mj-lt"/>
                <a:ea typeface="+mj-ea"/>
                <a:cs typeface="+mj-cs"/>
              </a:rPr>
              <a:t>Life Expectancy: Unpacking the Primary Drivers of a Long Life</a:t>
            </a:r>
          </a:p>
        </p:txBody>
      </p:sp>
      <p:grpSp>
        <p:nvGrpSpPr>
          <p:cNvPr id="39"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39">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2" name="Freeform: Shape 41">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a:extLst>
              <a:ext uri="{FF2B5EF4-FFF2-40B4-BE49-F238E27FC236}">
                <a16:creationId xmlns:a16="http://schemas.microsoft.com/office/drawing/2014/main" id="{5CA33D6F-2E2A-4552-B2B3-EB9A461677A7}"/>
              </a:ext>
            </a:extLst>
          </p:cNvPr>
          <p:cNvPicPr>
            <a:picLocks noChangeAspect="1"/>
          </p:cNvPicPr>
          <p:nvPr/>
        </p:nvPicPr>
        <p:blipFill rotWithShape="1">
          <a:blip r:embed="rId2"/>
          <a:srcRect t="29941" r="-2" b="3528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51"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2" name="Freeform: Shape 51">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Subtitle 2">
            <a:extLst>
              <a:ext uri="{FF2B5EF4-FFF2-40B4-BE49-F238E27FC236}">
                <a16:creationId xmlns:a16="http://schemas.microsoft.com/office/drawing/2014/main" id="{77A53964-E5EC-4BB4-8919-21BEF508FC4F}"/>
              </a:ext>
            </a:extLst>
          </p:cNvPr>
          <p:cNvSpPr>
            <a:spLocks noGrp="1"/>
          </p:cNvSpPr>
          <p:nvPr>
            <p:ph type="subTitle" idx="1"/>
          </p:nvPr>
        </p:nvSpPr>
        <p:spPr>
          <a:xfrm>
            <a:off x="6195372" y="4088049"/>
            <a:ext cx="4977905" cy="2031475"/>
          </a:xfrm>
        </p:spPr>
        <p:txBody>
          <a:bodyPr vert="horz" lIns="91440" tIns="45720" rIns="91440" bIns="45720" rtlCol="0" anchor="ctr">
            <a:normAutofit/>
          </a:bodyPr>
          <a:lstStyle/>
          <a:p>
            <a:pPr indent="-228600" algn="l">
              <a:lnSpc>
                <a:spcPct val="100000"/>
              </a:lnSpc>
              <a:buFont typeface="Avenir Next LT Pro" panose="020B0504020202020204" pitchFamily="34" charset="0"/>
              <a:buChar char="+"/>
            </a:pPr>
            <a:r>
              <a:rPr lang="en-US" sz="1800"/>
              <a:t>Alex Ryan</a:t>
            </a:r>
          </a:p>
          <a:p>
            <a:pPr indent="-228600" algn="l">
              <a:lnSpc>
                <a:spcPct val="100000"/>
              </a:lnSpc>
              <a:buFont typeface="Avenir Next LT Pro" panose="020B0504020202020204" pitchFamily="34" charset="0"/>
              <a:buChar char="+"/>
            </a:pPr>
            <a:r>
              <a:rPr lang="en-US" sz="1800"/>
              <a:t>Catie Lutz</a:t>
            </a:r>
          </a:p>
          <a:p>
            <a:pPr indent="-228600" algn="l">
              <a:lnSpc>
                <a:spcPct val="100000"/>
              </a:lnSpc>
              <a:buFont typeface="Avenir Next LT Pro" panose="020B0504020202020204" pitchFamily="34" charset="0"/>
              <a:buChar char="+"/>
            </a:pPr>
            <a:r>
              <a:rPr lang="en-US" sz="1800"/>
              <a:t>Summer Baptiste</a:t>
            </a:r>
          </a:p>
          <a:p>
            <a:pPr indent="-228600" algn="l">
              <a:lnSpc>
                <a:spcPct val="100000"/>
              </a:lnSpc>
              <a:buFont typeface="Avenir Next LT Pro" panose="020B0504020202020204" pitchFamily="34" charset="0"/>
              <a:buChar char="+"/>
            </a:pPr>
            <a:r>
              <a:rPr lang="en-US" sz="1800"/>
              <a:t>Judy Samuels</a:t>
            </a:r>
          </a:p>
          <a:p>
            <a:pPr indent="-228600" algn="l">
              <a:lnSpc>
                <a:spcPct val="100000"/>
              </a:lnSpc>
              <a:buFont typeface="Avenir Next LT Pro" panose="020B0504020202020204" pitchFamily="34" charset="0"/>
              <a:buChar char="+"/>
            </a:pPr>
            <a:r>
              <a:rPr lang="en-US" sz="1800"/>
              <a:t>Colin O’Neill</a:t>
            </a:r>
          </a:p>
        </p:txBody>
      </p:sp>
    </p:spTree>
    <p:extLst>
      <p:ext uri="{BB962C8B-B14F-4D97-AF65-F5344CB8AC3E}">
        <p14:creationId xmlns:p14="http://schemas.microsoft.com/office/powerpoint/2010/main" val="201676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5B5C-615A-443D-83EB-C9F9E6C760B7}"/>
              </a:ext>
            </a:extLst>
          </p:cNvPr>
          <p:cNvSpPr>
            <a:spLocks noGrp="1"/>
          </p:cNvSpPr>
          <p:nvPr>
            <p:ph type="title"/>
          </p:nvPr>
        </p:nvSpPr>
        <p:spPr/>
        <p:txBody>
          <a:bodyPr/>
          <a:lstStyle/>
          <a:p>
            <a:r>
              <a:rPr lang="en-US" dirty="0"/>
              <a:t>Broad Overview	</a:t>
            </a:r>
          </a:p>
        </p:txBody>
      </p:sp>
      <p:pic>
        <p:nvPicPr>
          <p:cNvPr id="9" name="Content Placeholder 8" descr="Chart, scatter chart&#10;&#10;Description automatically generated">
            <a:extLst>
              <a:ext uri="{FF2B5EF4-FFF2-40B4-BE49-F238E27FC236}">
                <a16:creationId xmlns:a16="http://schemas.microsoft.com/office/drawing/2014/main" id="{3CC29385-B939-4182-91EC-82A4DA5CD1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440" y="1690688"/>
            <a:ext cx="5487650" cy="3658433"/>
          </a:xfrm>
        </p:spPr>
      </p:pic>
      <p:pic>
        <p:nvPicPr>
          <p:cNvPr id="11" name="Picture 10" descr="Chart, scatter chart&#10;&#10;Description automatically generated">
            <a:extLst>
              <a:ext uri="{FF2B5EF4-FFF2-40B4-BE49-F238E27FC236}">
                <a16:creationId xmlns:a16="http://schemas.microsoft.com/office/drawing/2014/main" id="{AB9C4374-E09C-4D0B-8F74-43CEE1547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912" y="1690688"/>
            <a:ext cx="5487650" cy="3658433"/>
          </a:xfrm>
          <a:prstGeom prst="rect">
            <a:avLst/>
          </a:prstGeom>
        </p:spPr>
      </p:pic>
    </p:spTree>
    <p:extLst>
      <p:ext uri="{BB962C8B-B14F-4D97-AF65-F5344CB8AC3E}">
        <p14:creationId xmlns:p14="http://schemas.microsoft.com/office/powerpoint/2010/main" val="280197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70BA-2967-490A-A816-163E56FFCDCF}"/>
              </a:ext>
            </a:extLst>
          </p:cNvPr>
          <p:cNvSpPr>
            <a:spLocks noGrp="1"/>
          </p:cNvSpPr>
          <p:nvPr>
            <p:ph type="title"/>
          </p:nvPr>
        </p:nvSpPr>
        <p:spPr>
          <a:xfrm>
            <a:off x="0" y="13433"/>
            <a:ext cx="11696114" cy="718087"/>
          </a:xfrm>
        </p:spPr>
        <p:txBody>
          <a:bodyPr>
            <a:normAutofit fontScale="90000"/>
          </a:bodyPr>
          <a:lstStyle/>
          <a:p>
            <a:r>
              <a:rPr lang="en-US" dirty="0"/>
              <a:t>Life Expectancy vs. Education (Consolidated)</a:t>
            </a:r>
          </a:p>
        </p:txBody>
      </p:sp>
      <p:pic>
        <p:nvPicPr>
          <p:cNvPr id="5" name="Picture 4" descr="Chart, scatter chart&#10;&#10;Description automatically generated">
            <a:extLst>
              <a:ext uri="{FF2B5EF4-FFF2-40B4-BE49-F238E27FC236}">
                <a16:creationId xmlns:a16="http://schemas.microsoft.com/office/drawing/2014/main" id="{898C199D-2340-432D-829A-F51002D37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154" y="1104949"/>
            <a:ext cx="8229601" cy="5486400"/>
          </a:xfrm>
          <a:prstGeom prst="rect">
            <a:avLst/>
          </a:prstGeom>
        </p:spPr>
      </p:pic>
    </p:spTree>
    <p:extLst>
      <p:ext uri="{BB962C8B-B14F-4D97-AF65-F5344CB8AC3E}">
        <p14:creationId xmlns:p14="http://schemas.microsoft.com/office/powerpoint/2010/main" val="205203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9B5C-D29B-4F03-8A24-2719455BD04D}"/>
              </a:ext>
            </a:extLst>
          </p:cNvPr>
          <p:cNvSpPr>
            <a:spLocks noGrp="1"/>
          </p:cNvSpPr>
          <p:nvPr>
            <p:ph type="title"/>
          </p:nvPr>
        </p:nvSpPr>
        <p:spPr>
          <a:xfrm>
            <a:off x="106680" y="-108708"/>
            <a:ext cx="11231880" cy="1325563"/>
          </a:xfrm>
        </p:spPr>
        <p:txBody>
          <a:bodyPr>
            <a:normAutofit fontScale="90000"/>
          </a:bodyPr>
          <a:lstStyle/>
          <a:p>
            <a:r>
              <a:rPr lang="en-US" dirty="0"/>
              <a:t>Life Expectancy vs. Education (Developed)</a:t>
            </a:r>
          </a:p>
        </p:txBody>
      </p:sp>
      <p:pic>
        <p:nvPicPr>
          <p:cNvPr id="4" name="Picture 3" descr="Chart, scatter chart&#10;&#10;Description automatically generated">
            <a:extLst>
              <a:ext uri="{FF2B5EF4-FFF2-40B4-BE49-F238E27FC236}">
                <a16:creationId xmlns:a16="http://schemas.microsoft.com/office/drawing/2014/main" id="{EDCDD724-5F4B-46A5-8304-4CA7177F5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199" y="1004570"/>
            <a:ext cx="8229601" cy="5486400"/>
          </a:xfrm>
          <a:prstGeom prst="rect">
            <a:avLst/>
          </a:prstGeom>
        </p:spPr>
      </p:pic>
    </p:spTree>
    <p:extLst>
      <p:ext uri="{BB962C8B-B14F-4D97-AF65-F5344CB8AC3E}">
        <p14:creationId xmlns:p14="http://schemas.microsoft.com/office/powerpoint/2010/main" val="109488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31ED-EED8-467D-81F4-74413321914E}"/>
              </a:ext>
            </a:extLst>
          </p:cNvPr>
          <p:cNvSpPr>
            <a:spLocks noGrp="1"/>
          </p:cNvSpPr>
          <p:nvPr>
            <p:ph type="title"/>
          </p:nvPr>
        </p:nvSpPr>
        <p:spPr>
          <a:xfrm>
            <a:off x="0" y="-131518"/>
            <a:ext cx="11352629" cy="1325563"/>
          </a:xfrm>
        </p:spPr>
        <p:txBody>
          <a:bodyPr>
            <a:normAutofit fontScale="90000"/>
          </a:bodyPr>
          <a:lstStyle/>
          <a:p>
            <a:r>
              <a:rPr lang="en-US" dirty="0"/>
              <a:t>Life Expectancy vs. Education (Developing)</a:t>
            </a:r>
          </a:p>
        </p:txBody>
      </p:sp>
      <p:pic>
        <p:nvPicPr>
          <p:cNvPr id="4" name="Picture 3" descr="Chart, scatter chart&#10;&#10;Description automatically generated">
            <a:extLst>
              <a:ext uri="{FF2B5EF4-FFF2-40B4-BE49-F238E27FC236}">
                <a16:creationId xmlns:a16="http://schemas.microsoft.com/office/drawing/2014/main" id="{E924C193-A58F-492A-9006-C1A68E5BC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199" y="1194045"/>
            <a:ext cx="8229601" cy="5486400"/>
          </a:xfrm>
          <a:prstGeom prst="rect">
            <a:avLst/>
          </a:prstGeom>
        </p:spPr>
      </p:pic>
    </p:spTree>
    <p:extLst>
      <p:ext uri="{BB962C8B-B14F-4D97-AF65-F5344CB8AC3E}">
        <p14:creationId xmlns:p14="http://schemas.microsoft.com/office/powerpoint/2010/main" val="1547724212"/>
      </p:ext>
    </p:extLst>
  </p:cSld>
  <p:clrMapOvr>
    <a:masterClrMapping/>
  </p:clrMapOvr>
</p:sld>
</file>

<file path=ppt/theme/theme1.xml><?xml version="1.0" encoding="utf-8"?>
<a:theme xmlns:a="http://schemas.openxmlformats.org/drawingml/2006/main" name="ExploreVTI">
  <a:themeElements>
    <a:clrScheme name="AnalogousFromLightSeed_2SEEDS">
      <a:dk1>
        <a:srgbClr val="000000"/>
      </a:dk1>
      <a:lt1>
        <a:srgbClr val="FFFFFF"/>
      </a:lt1>
      <a:dk2>
        <a:srgbClr val="412624"/>
      </a:dk2>
      <a:lt2>
        <a:srgbClr val="E8E2E2"/>
      </a:lt2>
      <a:accent1>
        <a:srgbClr val="75A8AB"/>
      </a:accent1>
      <a:accent2>
        <a:srgbClr val="81AA9B"/>
      </a:accent2>
      <a:accent3>
        <a:srgbClr val="87A4BE"/>
      </a:accent3>
      <a:accent4>
        <a:srgbClr val="BA7F94"/>
      </a:accent4>
      <a:accent5>
        <a:srgbClr val="C59793"/>
      </a:accent5>
      <a:accent6>
        <a:srgbClr val="BA9B7F"/>
      </a:accent6>
      <a:hlink>
        <a:srgbClr val="AE6D6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325</Words>
  <Application>Microsoft Office PowerPoint</Application>
  <PresentationFormat>Widescreen</PresentationFormat>
  <Paragraphs>28</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AvenirNext LT Pro Medium</vt:lpstr>
      <vt:lpstr>Calibri</vt:lpstr>
      <vt:lpstr>Sagona Book</vt:lpstr>
      <vt:lpstr>ExploreVTI</vt:lpstr>
      <vt:lpstr>Life Expectancy: Unpacking the Primary Drivers of a Long Life</vt:lpstr>
      <vt:lpstr>Broad Overview </vt:lpstr>
      <vt:lpstr>Life Expectancy vs. Education (Consolidated)</vt:lpstr>
      <vt:lpstr>Life Expectancy vs. Education (Developed)</vt:lpstr>
      <vt:lpstr>Life Expectancy vs. Education (Developing)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Unpacking the Primary Drivers of a Long Life</dc:title>
  <dc:creator>Colin O'Neill</dc:creator>
  <cp:lastModifiedBy>Colin O'Neill</cp:lastModifiedBy>
  <cp:revision>8</cp:revision>
  <dcterms:created xsi:type="dcterms:W3CDTF">2021-02-01T23:01:41Z</dcterms:created>
  <dcterms:modified xsi:type="dcterms:W3CDTF">2021-02-02T00:11:33Z</dcterms:modified>
</cp:coreProperties>
</file>