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notesMasterIdLst>
    <p:notesMasterId r:id="rId12"/>
  </p:notesMasterIdLst>
  <p:sldIdLst>
    <p:sldId id="256" r:id="rId2"/>
    <p:sldId id="269" r:id="rId3"/>
    <p:sldId id="265" r:id="rId4"/>
    <p:sldId id="266" r:id="rId5"/>
    <p:sldId id="267" r:id="rId6"/>
    <p:sldId id="268" r:id="rId7"/>
    <p:sldId id="258" r:id="rId8"/>
    <p:sldId id="259" r:id="rId9"/>
    <p:sldId id="260" r:id="rId10"/>
    <p:sldId id="26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632" autoAdjust="0"/>
    <p:restoredTop sz="86085" autoAdjust="0"/>
  </p:normalViewPr>
  <p:slideViewPr>
    <p:cSldViewPr snapToGrid="0">
      <p:cViewPr>
        <p:scale>
          <a:sx n="50" d="100"/>
          <a:sy n="50" d="100"/>
        </p:scale>
        <p:origin x="36" y="2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D72C2C-C84B-4109-BD94-13BFFACFD1A3}" type="datetimeFigureOut">
              <a:rPr lang="en-US" smtClean="0"/>
              <a:t>2/4/2021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C052AD6-045D-4B63-A45C-D242A7CB2427}" type="slidenum">
              <a:rPr lang="en-US" smtClean="0"/>
              <a:t>‹#›</a:t>
            </a:fld>
            <a:endParaRPr lang="en-US" dirty="0"/>
          </a:p>
        </p:txBody>
      </p:sp>
    </p:spTree>
    <p:extLst>
      <p:ext uri="{BB962C8B-B14F-4D97-AF65-F5344CB8AC3E}">
        <p14:creationId xmlns:p14="http://schemas.microsoft.com/office/powerpoint/2010/main" val="2326587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Read in a csv of life expectancy data compiled by the World Health Organization</a:t>
            </a:r>
          </a:p>
          <a:p>
            <a:pPr marL="171450" indent="-171450">
              <a:buFont typeface="Arial" panose="020B0604020202020204" pitchFamily="34" charset="0"/>
              <a:buChar char="•"/>
            </a:pPr>
            <a:r>
              <a:rPr lang="en-US" dirty="0"/>
              <a:t>Do a df.columns in order to get view into how many columns are in the dataset and determine which variables/columns are most vital for our life expectancy analysis</a:t>
            </a:r>
          </a:p>
          <a:p>
            <a:pPr marL="628650" lvl="1" indent="-171450">
              <a:buFont typeface="Arial" panose="020B0604020202020204" pitchFamily="34" charset="0"/>
              <a:buChar char="•"/>
            </a:pPr>
            <a:r>
              <a:rPr lang="en-US" dirty="0"/>
              <a:t>We chose *insert variables that we chose as a team*</a:t>
            </a:r>
          </a:p>
          <a:p>
            <a:pPr marL="171450" indent="-171450">
              <a:buFont typeface="Arial" panose="020B0604020202020204" pitchFamily="34" charset="0"/>
              <a:buChar char="•"/>
            </a:pPr>
            <a:r>
              <a:rPr lang="en-US" dirty="0"/>
              <a:t>Each team member trim the columns in the dataframe to focus on their assigned column/variable</a:t>
            </a:r>
          </a:p>
          <a:p>
            <a:pPr marL="171450" indent="-171450">
              <a:buFont typeface="Arial" panose="020B0604020202020204" pitchFamily="34" charset="0"/>
              <a:buChar char="•"/>
            </a:pPr>
            <a:r>
              <a:rPr lang="en-US" dirty="0"/>
              <a:t>Do a df.count to ensure there are uniform counts in each column of your trimmed dataframe</a:t>
            </a:r>
          </a:p>
          <a:p>
            <a:pPr marL="628650" lvl="1" indent="-171450">
              <a:buFont typeface="Arial" panose="020B0604020202020204" pitchFamily="34" charset="0"/>
              <a:buChar char="•"/>
            </a:pPr>
            <a:r>
              <a:rPr lang="en-US" dirty="0"/>
              <a:t>Investigate the discrepancies</a:t>
            </a:r>
          </a:p>
          <a:p>
            <a:pPr marL="171450" lvl="0" indent="-171450">
              <a:buFont typeface="Arial" panose="020B0604020202020204" pitchFamily="34" charset="0"/>
              <a:buChar char="•"/>
            </a:pPr>
            <a:r>
              <a:rPr lang="en-US" dirty="0"/>
              <a:t>For the schooling df, there were ~160 “NaN” values and ~7 “0” values</a:t>
            </a:r>
          </a:p>
          <a:p>
            <a:pPr marL="628650" lvl="1" indent="-171450">
              <a:buFont typeface="Arial" panose="020B0604020202020204" pitchFamily="34" charset="0"/>
              <a:buChar char="•"/>
            </a:pPr>
            <a:r>
              <a:rPr lang="en-US" dirty="0"/>
              <a:t>Decided to drop these from the data rather than filling in replacement values as we still had a healthy dataset despite the rows dropped</a:t>
            </a:r>
          </a:p>
          <a:p>
            <a:pPr marL="171450" lvl="0" indent="-171450">
              <a:buFont typeface="Arial" panose="020B0604020202020204" pitchFamily="34" charset="0"/>
              <a:buChar char="•"/>
            </a:pPr>
            <a:r>
              <a:rPr lang="en-US" dirty="0"/>
              <a:t>Ended with a  clean/trimmed df of 2742 records for schooling</a:t>
            </a:r>
          </a:p>
        </p:txBody>
      </p:sp>
      <p:sp>
        <p:nvSpPr>
          <p:cNvPr id="4" name="Slide Number Placeholder 3"/>
          <p:cNvSpPr>
            <a:spLocks noGrp="1"/>
          </p:cNvSpPr>
          <p:nvPr>
            <p:ph type="sldNum" sz="quarter" idx="5"/>
          </p:nvPr>
        </p:nvSpPr>
        <p:spPr/>
        <p:txBody>
          <a:bodyPr/>
          <a:lstStyle/>
          <a:p>
            <a:fld id="{2C052AD6-045D-4B63-A45C-D242A7CB2427}" type="slidenum">
              <a:rPr lang="en-US" smtClean="0"/>
              <a:t>3</a:t>
            </a:fld>
            <a:endParaRPr lang="en-US" dirty="0"/>
          </a:p>
        </p:txBody>
      </p:sp>
    </p:spTree>
    <p:extLst>
      <p:ext uri="{BB962C8B-B14F-4D97-AF65-F5344CB8AC3E}">
        <p14:creationId xmlns:p14="http://schemas.microsoft.com/office/powerpoint/2010/main" val="41550231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This slide is looking at Life Expectancy vs. Years of Schooling consolidated (both Developing and Developed countries included in the dataset)</a:t>
            </a:r>
          </a:p>
          <a:p>
            <a:pPr marL="171450" indent="-171450">
              <a:buFont typeface="Arial" panose="020B0604020202020204" pitchFamily="34" charset="0"/>
              <a:buChar char="•"/>
            </a:pPr>
            <a:r>
              <a:rPr lang="en-US" dirty="0"/>
              <a:t>Correlation coefficient of .78 suggests strong correlation between a country’s education increases and increase in its life expectancy</a:t>
            </a:r>
          </a:p>
          <a:p>
            <a:pPr marL="171450" indent="-171450">
              <a:buFont typeface="Arial" panose="020B0604020202020204" pitchFamily="34" charset="0"/>
              <a:buChar char="•"/>
            </a:pPr>
            <a:r>
              <a:rPr lang="en-US" dirty="0"/>
              <a:t>Positive slope and positive correlation coefficient means a direct relationship which is what we would expect</a:t>
            </a:r>
          </a:p>
          <a:p>
            <a:pPr marL="171450" indent="-171450">
              <a:buFont typeface="Arial" panose="020B0604020202020204" pitchFamily="34" charset="0"/>
              <a:buChar char="•"/>
            </a:pPr>
            <a:r>
              <a:rPr lang="en-US" dirty="0"/>
              <a:t>Whether this is causation or simply correlation is unclear, to be investigated in the next couple slides (obviously causation cannot be implied unless there is a randomized controlled experiment, but we can conjecture about the possible relationship).</a:t>
            </a:r>
          </a:p>
        </p:txBody>
      </p:sp>
      <p:sp>
        <p:nvSpPr>
          <p:cNvPr id="4" name="Slide Number Placeholder 3"/>
          <p:cNvSpPr>
            <a:spLocks noGrp="1"/>
          </p:cNvSpPr>
          <p:nvPr>
            <p:ph type="sldNum" sz="quarter" idx="5"/>
          </p:nvPr>
        </p:nvSpPr>
        <p:spPr/>
        <p:txBody>
          <a:bodyPr/>
          <a:lstStyle/>
          <a:p>
            <a:fld id="{2C052AD6-045D-4B63-A45C-D242A7CB2427}" type="slidenum">
              <a:rPr lang="en-US" smtClean="0"/>
              <a:t>7</a:t>
            </a:fld>
            <a:endParaRPr lang="en-US" dirty="0"/>
          </a:p>
        </p:txBody>
      </p:sp>
    </p:spTree>
    <p:extLst>
      <p:ext uri="{BB962C8B-B14F-4D97-AF65-F5344CB8AC3E}">
        <p14:creationId xmlns:p14="http://schemas.microsoft.com/office/powerpoint/2010/main" val="1448941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This slide is looking at life expectancy vs schooling for Developing countries</a:t>
            </a:r>
          </a:p>
          <a:p>
            <a:pPr marL="171450" indent="-171450">
              <a:buFont typeface="Arial" panose="020B0604020202020204" pitchFamily="34" charset="0"/>
              <a:buChar char="•"/>
            </a:pPr>
            <a:r>
              <a:rPr lang="en-US" dirty="0"/>
              <a:t>Strong correlation coefficient and positive linear relationship</a:t>
            </a:r>
          </a:p>
          <a:p>
            <a:pPr marL="171450" indent="-171450">
              <a:buFont typeface="Arial" panose="020B0604020202020204" pitchFamily="34" charset="0"/>
              <a:buChar char="•"/>
            </a:pPr>
            <a:r>
              <a:rPr lang="en-US" dirty="0"/>
              <a:t>Potential confounding variables – as a country strives for development, education and health will improve independent of each other but both will show improvements over time, and thus show strong correlation. This is evident in the next graph, as Developed countries schooling and life expectancy showed a weak relationship, indicating that there is not causation between a countries increase in schooling and increase in life expectancy, but rather the strong correlation seen here is influenced by some confounding variable as Developing countries seek development.</a:t>
            </a:r>
          </a:p>
        </p:txBody>
      </p:sp>
      <p:sp>
        <p:nvSpPr>
          <p:cNvPr id="4" name="Slide Number Placeholder 3"/>
          <p:cNvSpPr>
            <a:spLocks noGrp="1"/>
          </p:cNvSpPr>
          <p:nvPr>
            <p:ph type="sldNum" sz="quarter" idx="5"/>
          </p:nvPr>
        </p:nvSpPr>
        <p:spPr/>
        <p:txBody>
          <a:bodyPr/>
          <a:lstStyle/>
          <a:p>
            <a:fld id="{2C052AD6-045D-4B63-A45C-D242A7CB2427}" type="slidenum">
              <a:rPr lang="en-US" smtClean="0"/>
              <a:t>8</a:t>
            </a:fld>
            <a:endParaRPr lang="en-US" dirty="0"/>
          </a:p>
        </p:txBody>
      </p:sp>
    </p:spTree>
    <p:extLst>
      <p:ext uri="{BB962C8B-B14F-4D97-AF65-F5344CB8AC3E}">
        <p14:creationId xmlns:p14="http://schemas.microsoft.com/office/powerpoint/2010/main" val="32444771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This slide is looking at Life Expectancy vs. Education for Developed countries</a:t>
            </a:r>
          </a:p>
          <a:p>
            <a:pPr marL="171450" indent="-171450">
              <a:buFont typeface="Arial" panose="020B0604020202020204" pitchFamily="34" charset="0"/>
              <a:buChar char="•"/>
            </a:pPr>
            <a:r>
              <a:rPr lang="en-US" dirty="0"/>
              <a:t>Weak to moderate correlation coefficient of .4</a:t>
            </a:r>
          </a:p>
          <a:p>
            <a:pPr marL="171450" indent="-171450">
              <a:buFont typeface="Arial" panose="020B0604020202020204" pitchFamily="34" charset="0"/>
              <a:buChar char="•"/>
            </a:pPr>
            <a:r>
              <a:rPr lang="en-US" dirty="0"/>
              <a:t>Weak relationship because Developed countries already have strong education sectors. So, we see life expectancy increasing at a faster rate than schooling (as indicated by the individual slopes of life expectancy and education over time). The higher slopes for Life expectancy in the individual over time graphs also points to additional factors outside of schooling that would increase a country’s life expectancy. The Developed countries already have strong education systems in place, so the schooling will not increase as fast as life expectancy.</a:t>
            </a:r>
          </a:p>
        </p:txBody>
      </p:sp>
      <p:sp>
        <p:nvSpPr>
          <p:cNvPr id="4" name="Slide Number Placeholder 3"/>
          <p:cNvSpPr>
            <a:spLocks noGrp="1"/>
          </p:cNvSpPr>
          <p:nvPr>
            <p:ph type="sldNum" sz="quarter" idx="5"/>
          </p:nvPr>
        </p:nvSpPr>
        <p:spPr/>
        <p:txBody>
          <a:bodyPr/>
          <a:lstStyle/>
          <a:p>
            <a:fld id="{2C052AD6-045D-4B63-A45C-D242A7CB2427}" type="slidenum">
              <a:rPr lang="en-US" smtClean="0"/>
              <a:t>9</a:t>
            </a:fld>
            <a:endParaRPr lang="en-US" dirty="0"/>
          </a:p>
        </p:txBody>
      </p:sp>
    </p:spTree>
    <p:extLst>
      <p:ext uri="{BB962C8B-B14F-4D97-AF65-F5344CB8AC3E}">
        <p14:creationId xmlns:p14="http://schemas.microsoft.com/office/powerpoint/2010/main" val="25965388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Based on the data analysis, we conclude that the relationship between a country’s schooling and its life expectancy is one of correlation rather than causation. This is driven by the face that there is a weak correlation coefficient between Life Expectancy and Schooling for developed countries. This indicates that the reason there is strong correlation between life expectancy and schooling for developing countries is because both variable are increasing independent of the other as a developing country becomes more developed in the 21</a:t>
            </a:r>
            <a:r>
              <a:rPr lang="en-US" baseline="30000" dirty="0"/>
              <a:t>st</a:t>
            </a:r>
            <a:r>
              <a:rPr lang="en-US" dirty="0"/>
              <a:t> century. Countries will spend more on healthcare, vaccinations, and schooling and thus life expectancy and schooling will improve in congruence. However, I don’t believe there is a causal relationship.</a:t>
            </a:r>
          </a:p>
        </p:txBody>
      </p:sp>
      <p:sp>
        <p:nvSpPr>
          <p:cNvPr id="4" name="Slide Number Placeholder 3"/>
          <p:cNvSpPr>
            <a:spLocks noGrp="1"/>
          </p:cNvSpPr>
          <p:nvPr>
            <p:ph type="sldNum" sz="quarter" idx="5"/>
          </p:nvPr>
        </p:nvSpPr>
        <p:spPr/>
        <p:txBody>
          <a:bodyPr/>
          <a:lstStyle/>
          <a:p>
            <a:fld id="{2C052AD6-045D-4B63-A45C-D242A7CB2427}" type="slidenum">
              <a:rPr lang="en-US" smtClean="0"/>
              <a:t>10</a:t>
            </a:fld>
            <a:endParaRPr lang="en-US" dirty="0"/>
          </a:p>
        </p:txBody>
      </p:sp>
    </p:spTree>
    <p:extLst>
      <p:ext uri="{BB962C8B-B14F-4D97-AF65-F5344CB8AC3E}">
        <p14:creationId xmlns:p14="http://schemas.microsoft.com/office/powerpoint/2010/main" val="24955713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EF58D-B62B-40BB-83AA-9D07CFC4ED2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6AC06D3-F571-4213-A2A4-6A1915120C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5A10580-AD31-4B8F-8448-55A666AC1725}"/>
              </a:ext>
            </a:extLst>
          </p:cNvPr>
          <p:cNvSpPr>
            <a:spLocks noGrp="1"/>
          </p:cNvSpPr>
          <p:nvPr>
            <p:ph type="dt" sz="half" idx="10"/>
          </p:nvPr>
        </p:nvSpPr>
        <p:spPr/>
        <p:txBody>
          <a:bodyPr/>
          <a:lstStyle/>
          <a:p>
            <a:fld id="{0DAF61AA-5A98-4049-A93E-477E5505141A}" type="datetimeFigureOut">
              <a:rPr lang="en-US" smtClean="0"/>
              <a:t>2/4/2021</a:t>
            </a:fld>
            <a:endParaRPr lang="en-US" dirty="0"/>
          </a:p>
        </p:txBody>
      </p:sp>
      <p:sp>
        <p:nvSpPr>
          <p:cNvPr id="5" name="Footer Placeholder 4">
            <a:extLst>
              <a:ext uri="{FF2B5EF4-FFF2-40B4-BE49-F238E27FC236}">
                <a16:creationId xmlns:a16="http://schemas.microsoft.com/office/drawing/2014/main" id="{15EC99C8-515A-4FEA-9CD2-6D0BF46CF6E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972AF1B-1868-4C05-B6C3-9EBF29A50ADD}"/>
              </a:ext>
            </a:extLst>
          </p:cNvPr>
          <p:cNvSpPr>
            <a:spLocks noGrp="1"/>
          </p:cNvSpPr>
          <p:nvPr>
            <p:ph type="sldNum" sz="quarter" idx="12"/>
          </p:nvPr>
        </p:nvSpPr>
        <p:spPr/>
        <p:txBody>
          <a:bodyPr/>
          <a:lstStyle/>
          <a:p>
            <a:fld id="{73B850FF-6169-4056-8077-06FFA93A5366}" type="slidenum">
              <a:rPr lang="en-US" smtClean="0"/>
              <a:t>‹#›</a:t>
            </a:fld>
            <a:endParaRPr lang="en-US" dirty="0"/>
          </a:p>
        </p:txBody>
      </p:sp>
    </p:spTree>
    <p:extLst>
      <p:ext uri="{BB962C8B-B14F-4D97-AF65-F5344CB8AC3E}">
        <p14:creationId xmlns:p14="http://schemas.microsoft.com/office/powerpoint/2010/main" val="37384107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170B0-C1C5-4976-80E8-6B4F90EB362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97593EE-493E-4BCE-8992-24CA63E1E09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80919F-FDDD-42FB-8422-A0665D558D00}"/>
              </a:ext>
            </a:extLst>
          </p:cNvPr>
          <p:cNvSpPr>
            <a:spLocks noGrp="1"/>
          </p:cNvSpPr>
          <p:nvPr>
            <p:ph type="dt" sz="half" idx="10"/>
          </p:nvPr>
        </p:nvSpPr>
        <p:spPr/>
        <p:txBody>
          <a:bodyPr/>
          <a:lstStyle/>
          <a:p>
            <a:fld id="{0DAF61AA-5A98-4049-A93E-477E5505141A}" type="datetimeFigureOut">
              <a:rPr lang="en-US" smtClean="0"/>
              <a:t>2/4/2021</a:t>
            </a:fld>
            <a:endParaRPr lang="en-US" dirty="0"/>
          </a:p>
        </p:txBody>
      </p:sp>
      <p:sp>
        <p:nvSpPr>
          <p:cNvPr id="5" name="Footer Placeholder 4">
            <a:extLst>
              <a:ext uri="{FF2B5EF4-FFF2-40B4-BE49-F238E27FC236}">
                <a16:creationId xmlns:a16="http://schemas.microsoft.com/office/drawing/2014/main" id="{A216D38A-35F8-4667-A1F4-49644471E92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59CC230-78B7-487B-9C95-CB00868F6F1F}"/>
              </a:ext>
            </a:extLst>
          </p:cNvPr>
          <p:cNvSpPr>
            <a:spLocks noGrp="1"/>
          </p:cNvSpPr>
          <p:nvPr>
            <p:ph type="sldNum" sz="quarter" idx="12"/>
          </p:nvPr>
        </p:nvSpPr>
        <p:spPr/>
        <p:txBody>
          <a:bodyPr/>
          <a:lstStyle/>
          <a:p>
            <a:fld id="{73B850FF-6169-4056-8077-06FFA93A5366}" type="slidenum">
              <a:rPr lang="en-US" smtClean="0"/>
              <a:t>‹#›</a:t>
            </a:fld>
            <a:endParaRPr lang="en-US" dirty="0"/>
          </a:p>
        </p:txBody>
      </p:sp>
    </p:spTree>
    <p:extLst>
      <p:ext uri="{BB962C8B-B14F-4D97-AF65-F5344CB8AC3E}">
        <p14:creationId xmlns:p14="http://schemas.microsoft.com/office/powerpoint/2010/main" val="35345521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4CB826-D9AA-4689-B8C0-38D999F0D06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61F1CDD-16FB-45E0-9887-24374C56764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846397-BBD2-4426-B1F5-FD6EA3CDC866}"/>
              </a:ext>
            </a:extLst>
          </p:cNvPr>
          <p:cNvSpPr>
            <a:spLocks noGrp="1"/>
          </p:cNvSpPr>
          <p:nvPr>
            <p:ph type="dt" sz="half" idx="10"/>
          </p:nvPr>
        </p:nvSpPr>
        <p:spPr/>
        <p:txBody>
          <a:bodyPr/>
          <a:lstStyle/>
          <a:p>
            <a:fld id="{0DAF61AA-5A98-4049-A93E-477E5505141A}" type="datetimeFigureOut">
              <a:rPr lang="en-US" smtClean="0"/>
              <a:t>2/4/2021</a:t>
            </a:fld>
            <a:endParaRPr lang="en-US" dirty="0"/>
          </a:p>
        </p:txBody>
      </p:sp>
      <p:sp>
        <p:nvSpPr>
          <p:cNvPr id="5" name="Footer Placeholder 4">
            <a:extLst>
              <a:ext uri="{FF2B5EF4-FFF2-40B4-BE49-F238E27FC236}">
                <a16:creationId xmlns:a16="http://schemas.microsoft.com/office/drawing/2014/main" id="{FDAB91E4-73D0-4ACD-8F54-00EE6FB1D61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EB28C61-59FE-44D6-A7D6-AAD292232778}"/>
              </a:ext>
            </a:extLst>
          </p:cNvPr>
          <p:cNvSpPr>
            <a:spLocks noGrp="1"/>
          </p:cNvSpPr>
          <p:nvPr>
            <p:ph type="sldNum" sz="quarter" idx="12"/>
          </p:nvPr>
        </p:nvSpPr>
        <p:spPr/>
        <p:txBody>
          <a:bodyPr/>
          <a:lstStyle/>
          <a:p>
            <a:fld id="{73B850FF-6169-4056-8077-06FFA93A5366}" type="slidenum">
              <a:rPr lang="en-US" smtClean="0"/>
              <a:t>‹#›</a:t>
            </a:fld>
            <a:endParaRPr lang="en-US" dirty="0"/>
          </a:p>
        </p:txBody>
      </p:sp>
    </p:spTree>
    <p:extLst>
      <p:ext uri="{BB962C8B-B14F-4D97-AF65-F5344CB8AC3E}">
        <p14:creationId xmlns:p14="http://schemas.microsoft.com/office/powerpoint/2010/main" val="11432019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6D384-B2C5-42A4-9774-A931C39BA5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8D736C-5FCC-43BC-B824-A90F2CC5D1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4A3A50-B922-45BE-945D-7ED3EBD83F7C}"/>
              </a:ext>
            </a:extLst>
          </p:cNvPr>
          <p:cNvSpPr>
            <a:spLocks noGrp="1"/>
          </p:cNvSpPr>
          <p:nvPr>
            <p:ph type="dt" sz="half" idx="10"/>
          </p:nvPr>
        </p:nvSpPr>
        <p:spPr/>
        <p:txBody>
          <a:bodyPr/>
          <a:lstStyle/>
          <a:p>
            <a:fld id="{0DAF61AA-5A98-4049-A93E-477E5505141A}" type="datetimeFigureOut">
              <a:rPr lang="en-US" smtClean="0"/>
              <a:t>2/4/2021</a:t>
            </a:fld>
            <a:endParaRPr lang="en-US" dirty="0"/>
          </a:p>
        </p:txBody>
      </p:sp>
      <p:sp>
        <p:nvSpPr>
          <p:cNvPr id="5" name="Footer Placeholder 4">
            <a:extLst>
              <a:ext uri="{FF2B5EF4-FFF2-40B4-BE49-F238E27FC236}">
                <a16:creationId xmlns:a16="http://schemas.microsoft.com/office/drawing/2014/main" id="{64241F78-20DE-4D53-BB25-79E5C4E1AB6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E643084-C669-4FDF-87D4-F22D36BB827D}"/>
              </a:ext>
            </a:extLst>
          </p:cNvPr>
          <p:cNvSpPr>
            <a:spLocks noGrp="1"/>
          </p:cNvSpPr>
          <p:nvPr>
            <p:ph type="sldNum" sz="quarter" idx="12"/>
          </p:nvPr>
        </p:nvSpPr>
        <p:spPr/>
        <p:txBody>
          <a:bodyPr/>
          <a:lstStyle/>
          <a:p>
            <a:fld id="{73B850FF-6169-4056-8077-06FFA93A5366}" type="slidenum">
              <a:rPr lang="en-US" smtClean="0"/>
              <a:t>‹#›</a:t>
            </a:fld>
            <a:endParaRPr lang="en-US" dirty="0"/>
          </a:p>
        </p:txBody>
      </p:sp>
    </p:spTree>
    <p:extLst>
      <p:ext uri="{BB962C8B-B14F-4D97-AF65-F5344CB8AC3E}">
        <p14:creationId xmlns:p14="http://schemas.microsoft.com/office/powerpoint/2010/main" val="32383935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6C559-800C-489A-9174-7901F92B0D4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142B5C3-320B-4CFD-B6A7-A28C7E435B4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2FCA372-3F42-4113-A73B-5FDCF93CB5BC}"/>
              </a:ext>
            </a:extLst>
          </p:cNvPr>
          <p:cNvSpPr>
            <a:spLocks noGrp="1"/>
          </p:cNvSpPr>
          <p:nvPr>
            <p:ph type="dt" sz="half" idx="10"/>
          </p:nvPr>
        </p:nvSpPr>
        <p:spPr/>
        <p:txBody>
          <a:bodyPr/>
          <a:lstStyle/>
          <a:p>
            <a:fld id="{0DAF61AA-5A98-4049-A93E-477E5505141A}" type="datetimeFigureOut">
              <a:rPr lang="en-US" smtClean="0"/>
              <a:t>2/4/2021</a:t>
            </a:fld>
            <a:endParaRPr lang="en-US" dirty="0"/>
          </a:p>
        </p:txBody>
      </p:sp>
      <p:sp>
        <p:nvSpPr>
          <p:cNvPr id="5" name="Footer Placeholder 4">
            <a:extLst>
              <a:ext uri="{FF2B5EF4-FFF2-40B4-BE49-F238E27FC236}">
                <a16:creationId xmlns:a16="http://schemas.microsoft.com/office/drawing/2014/main" id="{F0DA1197-0C78-4878-B086-5D206EA491D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F1B83D8-FD42-44FF-AA20-944A519CC0B2}"/>
              </a:ext>
            </a:extLst>
          </p:cNvPr>
          <p:cNvSpPr>
            <a:spLocks noGrp="1"/>
          </p:cNvSpPr>
          <p:nvPr>
            <p:ph type="sldNum" sz="quarter" idx="12"/>
          </p:nvPr>
        </p:nvSpPr>
        <p:spPr/>
        <p:txBody>
          <a:bodyPr/>
          <a:lstStyle/>
          <a:p>
            <a:fld id="{73B850FF-6169-4056-8077-06FFA93A5366}" type="slidenum">
              <a:rPr lang="en-US" smtClean="0"/>
              <a:t>‹#›</a:t>
            </a:fld>
            <a:endParaRPr lang="en-US" dirty="0"/>
          </a:p>
        </p:txBody>
      </p:sp>
    </p:spTree>
    <p:extLst>
      <p:ext uri="{BB962C8B-B14F-4D97-AF65-F5344CB8AC3E}">
        <p14:creationId xmlns:p14="http://schemas.microsoft.com/office/powerpoint/2010/main" val="3072072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685AA-B5C7-4E3D-85FA-94F3C73E59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3AFEEA-6F3F-4630-A950-61C05D2FAFB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AC36817-B869-4D19-9EE8-A3166B0E159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C074146-2374-4321-AEBB-3E9B09D7796D}"/>
              </a:ext>
            </a:extLst>
          </p:cNvPr>
          <p:cNvSpPr>
            <a:spLocks noGrp="1"/>
          </p:cNvSpPr>
          <p:nvPr>
            <p:ph type="dt" sz="half" idx="10"/>
          </p:nvPr>
        </p:nvSpPr>
        <p:spPr/>
        <p:txBody>
          <a:bodyPr/>
          <a:lstStyle/>
          <a:p>
            <a:fld id="{0DAF61AA-5A98-4049-A93E-477E5505141A}" type="datetimeFigureOut">
              <a:rPr lang="en-US" smtClean="0"/>
              <a:t>2/4/2021</a:t>
            </a:fld>
            <a:endParaRPr lang="en-US" dirty="0"/>
          </a:p>
        </p:txBody>
      </p:sp>
      <p:sp>
        <p:nvSpPr>
          <p:cNvPr id="6" name="Footer Placeholder 5">
            <a:extLst>
              <a:ext uri="{FF2B5EF4-FFF2-40B4-BE49-F238E27FC236}">
                <a16:creationId xmlns:a16="http://schemas.microsoft.com/office/drawing/2014/main" id="{2C42337B-B902-4DC2-BB94-02B8A754926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44AD585-B83C-4ECF-AF42-8DDF6996B79D}"/>
              </a:ext>
            </a:extLst>
          </p:cNvPr>
          <p:cNvSpPr>
            <a:spLocks noGrp="1"/>
          </p:cNvSpPr>
          <p:nvPr>
            <p:ph type="sldNum" sz="quarter" idx="12"/>
          </p:nvPr>
        </p:nvSpPr>
        <p:spPr/>
        <p:txBody>
          <a:bodyPr/>
          <a:lstStyle/>
          <a:p>
            <a:fld id="{73B850FF-6169-4056-8077-06FFA93A5366}" type="slidenum">
              <a:rPr lang="en-US" smtClean="0"/>
              <a:t>‹#›</a:t>
            </a:fld>
            <a:endParaRPr lang="en-US" dirty="0"/>
          </a:p>
        </p:txBody>
      </p:sp>
    </p:spTree>
    <p:extLst>
      <p:ext uri="{BB962C8B-B14F-4D97-AF65-F5344CB8AC3E}">
        <p14:creationId xmlns:p14="http://schemas.microsoft.com/office/powerpoint/2010/main" val="1947766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A9ADB-3495-481F-BB4E-9C7128B17B1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ED6FF4C-26CB-4281-A2F7-6CBE451867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F2E72A9-F222-45B4-9355-C04C0586413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A699F6E-77AD-4EBC-BAF9-5A43CDEC41E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0F77677-7169-4591-B047-0678815F48E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482A6EB-0285-4FA4-A00C-A7F716084FD3}"/>
              </a:ext>
            </a:extLst>
          </p:cNvPr>
          <p:cNvSpPr>
            <a:spLocks noGrp="1"/>
          </p:cNvSpPr>
          <p:nvPr>
            <p:ph type="dt" sz="half" idx="10"/>
          </p:nvPr>
        </p:nvSpPr>
        <p:spPr/>
        <p:txBody>
          <a:bodyPr/>
          <a:lstStyle/>
          <a:p>
            <a:fld id="{0DAF61AA-5A98-4049-A93E-477E5505141A}" type="datetimeFigureOut">
              <a:rPr lang="en-US" smtClean="0"/>
              <a:t>2/4/2021</a:t>
            </a:fld>
            <a:endParaRPr lang="en-US" dirty="0"/>
          </a:p>
        </p:txBody>
      </p:sp>
      <p:sp>
        <p:nvSpPr>
          <p:cNvPr id="8" name="Footer Placeholder 7">
            <a:extLst>
              <a:ext uri="{FF2B5EF4-FFF2-40B4-BE49-F238E27FC236}">
                <a16:creationId xmlns:a16="http://schemas.microsoft.com/office/drawing/2014/main" id="{86D39526-82B8-402C-8A2B-82EF8F3F3A72}"/>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55EC9E6-6FF1-4541-9CB1-A2FF9D852169}"/>
              </a:ext>
            </a:extLst>
          </p:cNvPr>
          <p:cNvSpPr>
            <a:spLocks noGrp="1"/>
          </p:cNvSpPr>
          <p:nvPr>
            <p:ph type="sldNum" sz="quarter" idx="12"/>
          </p:nvPr>
        </p:nvSpPr>
        <p:spPr/>
        <p:txBody>
          <a:bodyPr/>
          <a:lstStyle/>
          <a:p>
            <a:fld id="{73B850FF-6169-4056-8077-06FFA93A5366}" type="slidenum">
              <a:rPr lang="en-US" smtClean="0"/>
              <a:t>‹#›</a:t>
            </a:fld>
            <a:endParaRPr lang="en-US" dirty="0"/>
          </a:p>
        </p:txBody>
      </p:sp>
    </p:spTree>
    <p:extLst>
      <p:ext uri="{BB962C8B-B14F-4D97-AF65-F5344CB8AC3E}">
        <p14:creationId xmlns:p14="http://schemas.microsoft.com/office/powerpoint/2010/main" val="41665601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70F54-6CED-4251-A0A6-32CCD1213F8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572C8E6-49D6-46A5-8DC3-B0D8E683C9CB}"/>
              </a:ext>
            </a:extLst>
          </p:cNvPr>
          <p:cNvSpPr>
            <a:spLocks noGrp="1"/>
          </p:cNvSpPr>
          <p:nvPr>
            <p:ph type="dt" sz="half" idx="10"/>
          </p:nvPr>
        </p:nvSpPr>
        <p:spPr/>
        <p:txBody>
          <a:bodyPr/>
          <a:lstStyle/>
          <a:p>
            <a:fld id="{0DAF61AA-5A98-4049-A93E-477E5505141A}" type="datetimeFigureOut">
              <a:rPr lang="en-US" smtClean="0"/>
              <a:t>2/4/2021</a:t>
            </a:fld>
            <a:endParaRPr lang="en-US" dirty="0"/>
          </a:p>
        </p:txBody>
      </p:sp>
      <p:sp>
        <p:nvSpPr>
          <p:cNvPr id="4" name="Footer Placeholder 3">
            <a:extLst>
              <a:ext uri="{FF2B5EF4-FFF2-40B4-BE49-F238E27FC236}">
                <a16:creationId xmlns:a16="http://schemas.microsoft.com/office/drawing/2014/main" id="{AB883CBA-77CD-4490-A5F3-BAA8FC254A3B}"/>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0EA5FF79-61B6-4693-8547-95B1F2F7A194}"/>
              </a:ext>
            </a:extLst>
          </p:cNvPr>
          <p:cNvSpPr>
            <a:spLocks noGrp="1"/>
          </p:cNvSpPr>
          <p:nvPr>
            <p:ph type="sldNum" sz="quarter" idx="12"/>
          </p:nvPr>
        </p:nvSpPr>
        <p:spPr/>
        <p:txBody>
          <a:bodyPr/>
          <a:lstStyle/>
          <a:p>
            <a:fld id="{73B850FF-6169-4056-8077-06FFA93A5366}" type="slidenum">
              <a:rPr lang="en-US" smtClean="0"/>
              <a:t>‹#›</a:t>
            </a:fld>
            <a:endParaRPr lang="en-US" dirty="0"/>
          </a:p>
        </p:txBody>
      </p:sp>
    </p:spTree>
    <p:extLst>
      <p:ext uri="{BB962C8B-B14F-4D97-AF65-F5344CB8AC3E}">
        <p14:creationId xmlns:p14="http://schemas.microsoft.com/office/powerpoint/2010/main" val="26469204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BDCB94-13E9-41CB-88F0-D30A1791DCBA}"/>
              </a:ext>
            </a:extLst>
          </p:cNvPr>
          <p:cNvSpPr>
            <a:spLocks noGrp="1"/>
          </p:cNvSpPr>
          <p:nvPr>
            <p:ph type="dt" sz="half" idx="10"/>
          </p:nvPr>
        </p:nvSpPr>
        <p:spPr/>
        <p:txBody>
          <a:bodyPr/>
          <a:lstStyle/>
          <a:p>
            <a:fld id="{0DAF61AA-5A98-4049-A93E-477E5505141A}" type="datetimeFigureOut">
              <a:rPr lang="en-US" smtClean="0"/>
              <a:t>2/4/2021</a:t>
            </a:fld>
            <a:endParaRPr lang="en-US" dirty="0"/>
          </a:p>
        </p:txBody>
      </p:sp>
      <p:sp>
        <p:nvSpPr>
          <p:cNvPr id="3" name="Footer Placeholder 2">
            <a:extLst>
              <a:ext uri="{FF2B5EF4-FFF2-40B4-BE49-F238E27FC236}">
                <a16:creationId xmlns:a16="http://schemas.microsoft.com/office/drawing/2014/main" id="{244795A4-736C-426D-8559-5AD5892756A4}"/>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9B2A2ACD-17F3-4C16-8E77-86EC92CCD552}"/>
              </a:ext>
            </a:extLst>
          </p:cNvPr>
          <p:cNvSpPr>
            <a:spLocks noGrp="1"/>
          </p:cNvSpPr>
          <p:nvPr>
            <p:ph type="sldNum" sz="quarter" idx="12"/>
          </p:nvPr>
        </p:nvSpPr>
        <p:spPr/>
        <p:txBody>
          <a:bodyPr/>
          <a:lstStyle/>
          <a:p>
            <a:fld id="{73B850FF-6169-4056-8077-06FFA93A5366}" type="slidenum">
              <a:rPr lang="en-US" smtClean="0"/>
              <a:t>‹#›</a:t>
            </a:fld>
            <a:endParaRPr lang="en-US" dirty="0"/>
          </a:p>
        </p:txBody>
      </p:sp>
    </p:spTree>
    <p:extLst>
      <p:ext uri="{BB962C8B-B14F-4D97-AF65-F5344CB8AC3E}">
        <p14:creationId xmlns:p14="http://schemas.microsoft.com/office/powerpoint/2010/main" val="8359367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FCB2E-B68A-48F9-8B20-CDED818FB6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D081C83-64B5-4BFD-A163-75C2EA7F89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25D44AD-E361-48A3-936D-DDA0D51445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EED06C-E016-489C-8863-EA1BE998BC48}"/>
              </a:ext>
            </a:extLst>
          </p:cNvPr>
          <p:cNvSpPr>
            <a:spLocks noGrp="1"/>
          </p:cNvSpPr>
          <p:nvPr>
            <p:ph type="dt" sz="half" idx="10"/>
          </p:nvPr>
        </p:nvSpPr>
        <p:spPr/>
        <p:txBody>
          <a:bodyPr/>
          <a:lstStyle/>
          <a:p>
            <a:fld id="{0DAF61AA-5A98-4049-A93E-477E5505141A}" type="datetimeFigureOut">
              <a:rPr lang="en-US" smtClean="0"/>
              <a:t>2/4/2021</a:t>
            </a:fld>
            <a:endParaRPr lang="en-US" dirty="0"/>
          </a:p>
        </p:txBody>
      </p:sp>
      <p:sp>
        <p:nvSpPr>
          <p:cNvPr id="6" name="Footer Placeholder 5">
            <a:extLst>
              <a:ext uri="{FF2B5EF4-FFF2-40B4-BE49-F238E27FC236}">
                <a16:creationId xmlns:a16="http://schemas.microsoft.com/office/drawing/2014/main" id="{359161F0-D253-49A7-9A08-7A0A228146C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742C61A-B326-40A7-A286-90D0544BBC34}"/>
              </a:ext>
            </a:extLst>
          </p:cNvPr>
          <p:cNvSpPr>
            <a:spLocks noGrp="1"/>
          </p:cNvSpPr>
          <p:nvPr>
            <p:ph type="sldNum" sz="quarter" idx="12"/>
          </p:nvPr>
        </p:nvSpPr>
        <p:spPr/>
        <p:txBody>
          <a:bodyPr/>
          <a:lstStyle/>
          <a:p>
            <a:fld id="{73B850FF-6169-4056-8077-06FFA93A5366}" type="slidenum">
              <a:rPr lang="en-US" smtClean="0"/>
              <a:t>‹#›</a:t>
            </a:fld>
            <a:endParaRPr lang="en-US" dirty="0"/>
          </a:p>
        </p:txBody>
      </p:sp>
    </p:spTree>
    <p:extLst>
      <p:ext uri="{BB962C8B-B14F-4D97-AF65-F5344CB8AC3E}">
        <p14:creationId xmlns:p14="http://schemas.microsoft.com/office/powerpoint/2010/main" val="8234082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2DF6F-D00F-4CE4-8701-B006273461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0FF7AB-F851-4425-8407-996C920E684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A2ED6CF5-154F-4615-8CDC-E2BFA61FAB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5C400-0D13-495F-8C4E-EC3CDF5F22AF}"/>
              </a:ext>
            </a:extLst>
          </p:cNvPr>
          <p:cNvSpPr>
            <a:spLocks noGrp="1"/>
          </p:cNvSpPr>
          <p:nvPr>
            <p:ph type="dt" sz="half" idx="10"/>
          </p:nvPr>
        </p:nvSpPr>
        <p:spPr/>
        <p:txBody>
          <a:bodyPr/>
          <a:lstStyle/>
          <a:p>
            <a:fld id="{0DAF61AA-5A98-4049-A93E-477E5505141A}" type="datetimeFigureOut">
              <a:rPr lang="en-US" smtClean="0"/>
              <a:t>2/4/2021</a:t>
            </a:fld>
            <a:endParaRPr lang="en-US" dirty="0"/>
          </a:p>
        </p:txBody>
      </p:sp>
      <p:sp>
        <p:nvSpPr>
          <p:cNvPr id="6" name="Footer Placeholder 5">
            <a:extLst>
              <a:ext uri="{FF2B5EF4-FFF2-40B4-BE49-F238E27FC236}">
                <a16:creationId xmlns:a16="http://schemas.microsoft.com/office/drawing/2014/main" id="{4CB290D7-98AC-45E5-A7D6-73520AFC7360}"/>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9294276C-2BD2-4C4F-AC04-DD3D73768A5D}"/>
              </a:ext>
            </a:extLst>
          </p:cNvPr>
          <p:cNvSpPr>
            <a:spLocks noGrp="1"/>
          </p:cNvSpPr>
          <p:nvPr>
            <p:ph type="sldNum" sz="quarter" idx="12"/>
          </p:nvPr>
        </p:nvSpPr>
        <p:spPr/>
        <p:txBody>
          <a:bodyPr/>
          <a:lstStyle/>
          <a:p>
            <a:fld id="{73B850FF-6169-4056-8077-06FFA93A5366}" type="slidenum">
              <a:rPr lang="en-US" smtClean="0"/>
              <a:t>‹#›</a:t>
            </a:fld>
            <a:endParaRPr lang="en-US" dirty="0"/>
          </a:p>
        </p:txBody>
      </p:sp>
    </p:spTree>
    <p:extLst>
      <p:ext uri="{BB962C8B-B14F-4D97-AF65-F5344CB8AC3E}">
        <p14:creationId xmlns:p14="http://schemas.microsoft.com/office/powerpoint/2010/main" val="14908471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47A131F-D5DE-41A5-B4CF-4F345319B40B}"/>
              </a:ext>
            </a:extLst>
          </p:cNvPr>
          <p:cNvSpPr/>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8" name="Freeform: Shape 7">
            <a:extLst>
              <a:ext uri="{FF2B5EF4-FFF2-40B4-BE49-F238E27FC236}">
                <a16:creationId xmlns:a16="http://schemas.microsoft.com/office/drawing/2014/main" id="{3AF4666D-BD98-40A5-A75F-478B982010B2}"/>
              </a:ext>
            </a:extLst>
          </p:cNvPr>
          <p:cNvSpPr/>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dirty="0"/>
          </a:p>
        </p:txBody>
      </p:sp>
      <p:sp>
        <p:nvSpPr>
          <p:cNvPr id="9" name="Freeform: Shape 8">
            <a:extLst>
              <a:ext uri="{FF2B5EF4-FFF2-40B4-BE49-F238E27FC236}">
                <a16:creationId xmlns:a16="http://schemas.microsoft.com/office/drawing/2014/main" id="{68680585-71F9-4721-A998-4974171D2EB4}"/>
              </a:ext>
            </a:extLst>
          </p:cNvPr>
          <p:cNvSpPr/>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dirty="0"/>
          </a:p>
        </p:txBody>
      </p:sp>
      <p:sp>
        <p:nvSpPr>
          <p:cNvPr id="10" name="Freeform: Shape 9">
            <a:extLst>
              <a:ext uri="{FF2B5EF4-FFF2-40B4-BE49-F238E27FC236}">
                <a16:creationId xmlns:a16="http://schemas.microsoft.com/office/drawing/2014/main" id="{12BC95C2-2EEC-4F59-ABA8-660B0D059CCF}"/>
              </a:ext>
            </a:extLst>
          </p:cNvPr>
          <p:cNvSpPr/>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11" name="Graphic 141">
            <a:extLst>
              <a:ext uri="{FF2B5EF4-FFF2-40B4-BE49-F238E27FC236}">
                <a16:creationId xmlns:a16="http://schemas.microsoft.com/office/drawing/2014/main" id="{03E9870D-4BBA-43AF-8D44-BBADF020CFF6}"/>
              </a:ext>
            </a:extLst>
          </p:cNvPr>
          <p:cNvGrpSpPr/>
          <p:nvPr/>
        </p:nvGrpSpPr>
        <p:grpSpPr>
          <a:xfrm>
            <a:off x="10849" y="15178"/>
            <a:ext cx="2198951" cy="3331254"/>
            <a:chOff x="4473129" y="923925"/>
            <a:chExt cx="3308947" cy="5012817"/>
          </a:xfrm>
          <a:noFill/>
        </p:grpSpPr>
        <p:sp>
          <p:nvSpPr>
            <p:cNvPr id="12" name="Freeform: Shape 11">
              <a:extLst>
                <a:ext uri="{FF2B5EF4-FFF2-40B4-BE49-F238E27FC236}">
                  <a16:creationId xmlns:a16="http://schemas.microsoft.com/office/drawing/2014/main" id="{34BC5055-C77D-43CD-BB1D-A77B6779CDAD}"/>
                </a:ext>
              </a:extLst>
            </p:cNvPr>
            <p:cNvSpPr/>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dirty="0"/>
            </a:p>
          </p:txBody>
        </p:sp>
        <p:sp>
          <p:nvSpPr>
            <p:cNvPr id="13" name="Freeform: Shape 12">
              <a:extLst>
                <a:ext uri="{FF2B5EF4-FFF2-40B4-BE49-F238E27FC236}">
                  <a16:creationId xmlns:a16="http://schemas.microsoft.com/office/drawing/2014/main" id="{DB12D0B8-9385-489A-85AE-3D14AD0BA2FC}"/>
                </a:ext>
              </a:extLst>
            </p:cNvPr>
            <p:cNvSpPr/>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dirty="0"/>
            </a:p>
          </p:txBody>
        </p:sp>
        <p:sp>
          <p:nvSpPr>
            <p:cNvPr id="14" name="Freeform: Shape 13">
              <a:extLst>
                <a:ext uri="{FF2B5EF4-FFF2-40B4-BE49-F238E27FC236}">
                  <a16:creationId xmlns:a16="http://schemas.microsoft.com/office/drawing/2014/main" id="{D158A14A-147E-4130-A5E2-38FD84B181AF}"/>
                </a:ext>
              </a:extLst>
            </p:cNvPr>
            <p:cNvSpPr/>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dirty="0"/>
            </a:p>
          </p:txBody>
        </p:sp>
        <p:sp>
          <p:nvSpPr>
            <p:cNvPr id="15" name="Freeform: Shape 14">
              <a:extLst>
                <a:ext uri="{FF2B5EF4-FFF2-40B4-BE49-F238E27FC236}">
                  <a16:creationId xmlns:a16="http://schemas.microsoft.com/office/drawing/2014/main" id="{75B8B1EB-5E2B-472C-AE60-2EC5961F16F9}"/>
                </a:ext>
              </a:extLst>
            </p:cNvPr>
            <p:cNvSpPr/>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dirty="0"/>
            </a:p>
          </p:txBody>
        </p:sp>
        <p:sp>
          <p:nvSpPr>
            <p:cNvPr id="16" name="Freeform: Shape 15">
              <a:extLst>
                <a:ext uri="{FF2B5EF4-FFF2-40B4-BE49-F238E27FC236}">
                  <a16:creationId xmlns:a16="http://schemas.microsoft.com/office/drawing/2014/main" id="{B4F5BD77-58D7-4B61-A666-1B4139A63A28}"/>
                </a:ext>
              </a:extLst>
            </p:cNvPr>
            <p:cNvSpPr/>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dirty="0"/>
            </a:p>
          </p:txBody>
        </p:sp>
        <p:sp>
          <p:nvSpPr>
            <p:cNvPr id="17" name="Freeform: Shape 16">
              <a:extLst>
                <a:ext uri="{FF2B5EF4-FFF2-40B4-BE49-F238E27FC236}">
                  <a16:creationId xmlns:a16="http://schemas.microsoft.com/office/drawing/2014/main" id="{F5CBEC6B-EDB6-40B8-8771-E5AF41B8D698}"/>
                </a:ext>
              </a:extLst>
            </p:cNvPr>
            <p:cNvSpPr/>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dirty="0"/>
            </a:p>
          </p:txBody>
        </p:sp>
        <p:sp>
          <p:nvSpPr>
            <p:cNvPr id="18" name="Freeform: Shape 17">
              <a:extLst>
                <a:ext uri="{FF2B5EF4-FFF2-40B4-BE49-F238E27FC236}">
                  <a16:creationId xmlns:a16="http://schemas.microsoft.com/office/drawing/2014/main" id="{91BD0EE8-AA47-4044-9251-9F5A4B820120}"/>
                </a:ext>
              </a:extLst>
            </p:cNvPr>
            <p:cNvSpPr/>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dirty="0"/>
            </a:p>
          </p:txBody>
        </p:sp>
      </p:grpSp>
      <p:grpSp>
        <p:nvGrpSpPr>
          <p:cNvPr id="19" name="Graphic 157">
            <a:extLst>
              <a:ext uri="{FF2B5EF4-FFF2-40B4-BE49-F238E27FC236}">
                <a16:creationId xmlns:a16="http://schemas.microsoft.com/office/drawing/2014/main" id="{C3279E8D-2BAA-4CB1-834B-09FADD54DE56}"/>
              </a:ext>
            </a:extLst>
          </p:cNvPr>
          <p:cNvGrpSpPr/>
          <p:nvPr/>
        </p:nvGrpSpPr>
        <p:grpSpPr>
          <a:xfrm>
            <a:off x="8610600" y="3276600"/>
            <a:ext cx="3529260" cy="3581399"/>
            <a:chOff x="4114800" y="1423987"/>
            <a:chExt cx="3961542" cy="4007547"/>
          </a:xfrm>
          <a:noFill/>
        </p:grpSpPr>
        <p:sp>
          <p:nvSpPr>
            <p:cNvPr id="20" name="Freeform: Shape 19">
              <a:extLst>
                <a:ext uri="{FF2B5EF4-FFF2-40B4-BE49-F238E27FC236}">
                  <a16:creationId xmlns:a16="http://schemas.microsoft.com/office/drawing/2014/main" id="{3456F18E-4F61-486D-9CD6-65B30372C534}"/>
                </a:ext>
              </a:extLst>
            </p:cNvPr>
            <p:cNvSpPr/>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dirty="0"/>
            </a:p>
          </p:txBody>
        </p:sp>
        <p:sp>
          <p:nvSpPr>
            <p:cNvPr id="21" name="Freeform: Shape 20">
              <a:extLst>
                <a:ext uri="{FF2B5EF4-FFF2-40B4-BE49-F238E27FC236}">
                  <a16:creationId xmlns:a16="http://schemas.microsoft.com/office/drawing/2014/main" id="{318DDF45-08F0-46B6-A0B7-133735C94F47}"/>
                </a:ext>
              </a:extLst>
            </p:cNvPr>
            <p:cNvSpPr/>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dirty="0"/>
            </a:p>
          </p:txBody>
        </p:sp>
        <p:sp>
          <p:nvSpPr>
            <p:cNvPr id="22" name="Freeform: Shape 21">
              <a:extLst>
                <a:ext uri="{FF2B5EF4-FFF2-40B4-BE49-F238E27FC236}">
                  <a16:creationId xmlns:a16="http://schemas.microsoft.com/office/drawing/2014/main" id="{B9D0CC0F-710D-43F4-BC86-763767420133}"/>
                </a:ext>
              </a:extLst>
            </p:cNvPr>
            <p:cNvSpPr/>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dirty="0"/>
            </a:p>
          </p:txBody>
        </p:sp>
        <p:sp>
          <p:nvSpPr>
            <p:cNvPr id="23" name="Freeform: Shape 22">
              <a:extLst>
                <a:ext uri="{FF2B5EF4-FFF2-40B4-BE49-F238E27FC236}">
                  <a16:creationId xmlns:a16="http://schemas.microsoft.com/office/drawing/2014/main" id="{6FB36AB6-CB81-495A-8A33-C0BCE67D6F23}"/>
                </a:ext>
              </a:extLst>
            </p:cNvPr>
            <p:cNvSpPr/>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dirty="0"/>
            </a:p>
          </p:txBody>
        </p:sp>
        <p:sp>
          <p:nvSpPr>
            <p:cNvPr id="24" name="Freeform: Shape 23">
              <a:extLst>
                <a:ext uri="{FF2B5EF4-FFF2-40B4-BE49-F238E27FC236}">
                  <a16:creationId xmlns:a16="http://schemas.microsoft.com/office/drawing/2014/main" id="{1993F7E6-ABF6-482D-BEA5-B4E607DDB433}"/>
                </a:ext>
              </a:extLst>
            </p:cNvPr>
            <p:cNvSpPr/>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dirty="0"/>
            </a:p>
          </p:txBody>
        </p:sp>
        <p:sp>
          <p:nvSpPr>
            <p:cNvPr id="25" name="Freeform: Shape 24">
              <a:extLst>
                <a:ext uri="{FF2B5EF4-FFF2-40B4-BE49-F238E27FC236}">
                  <a16:creationId xmlns:a16="http://schemas.microsoft.com/office/drawing/2014/main" id="{DCA0B097-C21A-40B4-95E4-2FFA9697F824}"/>
                </a:ext>
              </a:extLst>
            </p:cNvPr>
            <p:cNvSpPr/>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dirty="0"/>
            </a:p>
          </p:txBody>
        </p:sp>
        <p:sp>
          <p:nvSpPr>
            <p:cNvPr id="26" name="Freeform: Shape 25">
              <a:extLst>
                <a:ext uri="{FF2B5EF4-FFF2-40B4-BE49-F238E27FC236}">
                  <a16:creationId xmlns:a16="http://schemas.microsoft.com/office/drawing/2014/main" id="{AB2AF0F5-7EAA-4BAB-8DE2-D84E124170FA}"/>
                </a:ext>
              </a:extLst>
            </p:cNvPr>
            <p:cNvSpPr/>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dirty="0"/>
            </a:p>
          </p:txBody>
        </p:sp>
      </p:grpSp>
      <p:sp>
        <p:nvSpPr>
          <p:cNvPr id="2" name="Title Placeholder 1">
            <a:extLst>
              <a:ext uri="{FF2B5EF4-FFF2-40B4-BE49-F238E27FC236}">
                <a16:creationId xmlns:a16="http://schemas.microsoft.com/office/drawing/2014/main" id="{B760C036-BBCE-4F9E-AD56-DD36D4407B2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3A5D7EC-1E6A-473F-B5A4-18CDFB6CF95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F9981C7-34D5-49A4-949D-715FD4BD8FE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lang="en-US" sz="900" kern="1200" cap="all" spc="200" smtClean="0">
                <a:solidFill>
                  <a:schemeClr val="accent1"/>
                </a:solidFill>
                <a:latin typeface="+mn-lt"/>
                <a:ea typeface="+mn-ea"/>
                <a:cs typeface="Segoe UI Semilight" panose="020B0402040204020203" pitchFamily="34" charset="0"/>
              </a:defRPr>
            </a:lvl1pPr>
          </a:lstStyle>
          <a:p>
            <a:fld id="{0DAF61AA-5A98-4049-A93E-477E5505141A}" type="datetimeFigureOut">
              <a:rPr lang="en-US" smtClean="0"/>
              <a:pPr/>
              <a:t>2/4/2021</a:t>
            </a:fld>
            <a:endParaRPr lang="en-US" dirty="0"/>
          </a:p>
        </p:txBody>
      </p:sp>
      <p:sp>
        <p:nvSpPr>
          <p:cNvPr id="5" name="Footer Placeholder 4">
            <a:extLst>
              <a:ext uri="{FF2B5EF4-FFF2-40B4-BE49-F238E27FC236}">
                <a16:creationId xmlns:a16="http://schemas.microsoft.com/office/drawing/2014/main" id="{FA85CE6E-733D-4C60-B40B-C7C10CB5AF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lang="en-US" sz="900" kern="1200" cap="all" spc="200" dirty="0">
                <a:solidFill>
                  <a:schemeClr val="accent1"/>
                </a:solidFill>
                <a:latin typeface="+mn-lt"/>
                <a:ea typeface="+mn-ea"/>
                <a:cs typeface="Segoe UI Semilight" panose="020B0402040204020203" pitchFamily="34" charset="0"/>
              </a:defRPr>
            </a:lvl1pPr>
          </a:lstStyle>
          <a:p>
            <a:endParaRPr lang="en-US" dirty="0"/>
          </a:p>
        </p:txBody>
      </p:sp>
      <p:sp>
        <p:nvSpPr>
          <p:cNvPr id="6" name="Slide Number Placeholder 5">
            <a:extLst>
              <a:ext uri="{FF2B5EF4-FFF2-40B4-BE49-F238E27FC236}">
                <a16:creationId xmlns:a16="http://schemas.microsoft.com/office/drawing/2014/main" id="{92D80D8B-7909-4114-8EBA-C3086DC62B08}"/>
              </a:ext>
            </a:extLst>
          </p:cNvPr>
          <p:cNvSpPr>
            <a:spLocks noGrp="1"/>
          </p:cNvSpPr>
          <p:nvPr>
            <p:ph type="sldNum" sz="quarter" idx="4"/>
          </p:nvPr>
        </p:nvSpPr>
        <p:spPr>
          <a:xfrm>
            <a:off x="9906000" y="6356350"/>
            <a:ext cx="1447800" cy="365125"/>
          </a:xfrm>
          <a:prstGeom prst="rect">
            <a:avLst/>
          </a:prstGeom>
        </p:spPr>
        <p:txBody>
          <a:bodyPr vert="horz" lIns="91440" tIns="45720" rIns="91440" bIns="45720" rtlCol="0" anchor="ctr"/>
          <a:lstStyle>
            <a:lvl1pPr algn="r">
              <a:defRPr lang="en-US" sz="900" kern="1200" cap="all" spc="200" smtClean="0">
                <a:solidFill>
                  <a:schemeClr val="accent1"/>
                </a:solidFill>
                <a:latin typeface="+mn-lt"/>
                <a:ea typeface="+mn-ea"/>
                <a:cs typeface="Segoe UI Semilight" panose="020B0402040204020203" pitchFamily="34" charset="0"/>
              </a:defRPr>
            </a:lvl1p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3877811710"/>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05" r:id="rId6"/>
    <p:sldLayoutId id="2147483701" r:id="rId7"/>
    <p:sldLayoutId id="2147483702" r:id="rId8"/>
    <p:sldLayoutId id="2147483703" r:id="rId9"/>
    <p:sldLayoutId id="2147483704" r:id="rId10"/>
    <p:sldLayoutId id="2147483706" r:id="rId11"/>
  </p:sldLayoutIdLst>
  <p:txStyles>
    <p:title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5"/>
        </a:buClr>
        <a:buFont typeface="Avenir Next LT Pro" panose="020B05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47A131F-D5DE-41A5-B4CF-4F345319B4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1" name="Freeform: Shape 10">
            <a:extLst>
              <a:ext uri="{FF2B5EF4-FFF2-40B4-BE49-F238E27FC236}">
                <a16:creationId xmlns:a16="http://schemas.microsoft.com/office/drawing/2014/main" id="{3AF4666D-BD98-40A5-A75F-478B98201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dirty="0">
                <a:solidFill>
                  <a:schemeClr val="tx1">
                    <a:lumMod val="65000"/>
                    <a:lumOff val="35000"/>
                  </a:schemeClr>
                </a:solidFill>
                <a:latin typeface="AvenirNext LT Pro Medium" panose="020B0504020202020204" pitchFamily="34" charset="0"/>
              </a:rPr>
              <a:t> </a:t>
            </a:r>
          </a:p>
        </p:txBody>
      </p:sp>
      <p:sp>
        <p:nvSpPr>
          <p:cNvPr id="16" name="Freeform: Shape 12">
            <a:extLst>
              <a:ext uri="{FF2B5EF4-FFF2-40B4-BE49-F238E27FC236}">
                <a16:creationId xmlns:a16="http://schemas.microsoft.com/office/drawing/2014/main" id="{68680585-71F9-4721-A998-4974171D2E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dirty="0">
                <a:solidFill>
                  <a:schemeClr val="tx1">
                    <a:lumMod val="65000"/>
                    <a:lumOff val="35000"/>
                  </a:schemeClr>
                </a:solidFill>
                <a:latin typeface="AvenirNext LT Pro Medium" panose="020B0504020202020204" pitchFamily="34" charset="0"/>
              </a:rPr>
              <a:t> </a:t>
            </a:r>
          </a:p>
        </p:txBody>
      </p:sp>
      <p:sp>
        <p:nvSpPr>
          <p:cNvPr id="15" name="Freeform: Shape 14">
            <a:extLst>
              <a:ext uri="{FF2B5EF4-FFF2-40B4-BE49-F238E27FC236}">
                <a16:creationId xmlns:a16="http://schemas.microsoft.com/office/drawing/2014/main" id="{12BC95C2-2EEC-4F59-ABA8-660B0D059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17" name="Graphic 141">
            <a:extLst>
              <a:ext uri="{FF2B5EF4-FFF2-40B4-BE49-F238E27FC236}">
                <a16:creationId xmlns:a16="http://schemas.microsoft.com/office/drawing/2014/main" id="{03E9870D-4BBA-43AF-8D44-BBADF020CF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15178"/>
            <a:ext cx="2198951" cy="3331254"/>
            <a:chOff x="4473129" y="923925"/>
            <a:chExt cx="3308947" cy="5012817"/>
          </a:xfrm>
          <a:noFill/>
        </p:grpSpPr>
        <p:sp>
          <p:nvSpPr>
            <p:cNvPr id="18" name="Freeform: Shape 17">
              <a:extLst>
                <a:ext uri="{FF2B5EF4-FFF2-40B4-BE49-F238E27FC236}">
                  <a16:creationId xmlns:a16="http://schemas.microsoft.com/office/drawing/2014/main" id="{34BC5055-C77D-43CD-BB1D-A77B6779CD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dirty="0"/>
            </a:p>
          </p:txBody>
        </p:sp>
        <p:sp>
          <p:nvSpPr>
            <p:cNvPr id="19" name="Freeform: Shape 18">
              <a:extLst>
                <a:ext uri="{FF2B5EF4-FFF2-40B4-BE49-F238E27FC236}">
                  <a16:creationId xmlns:a16="http://schemas.microsoft.com/office/drawing/2014/main" id="{DB12D0B8-9385-489A-85AE-3D14AD0BA2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dirty="0"/>
            </a:p>
          </p:txBody>
        </p:sp>
        <p:sp>
          <p:nvSpPr>
            <p:cNvPr id="20" name="Freeform: Shape 19">
              <a:extLst>
                <a:ext uri="{FF2B5EF4-FFF2-40B4-BE49-F238E27FC236}">
                  <a16:creationId xmlns:a16="http://schemas.microsoft.com/office/drawing/2014/main" id="{D158A14A-147E-4130-A5E2-38FD84B181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dirty="0"/>
            </a:p>
          </p:txBody>
        </p:sp>
        <p:sp>
          <p:nvSpPr>
            <p:cNvPr id="21" name="Freeform: Shape 20">
              <a:extLst>
                <a:ext uri="{FF2B5EF4-FFF2-40B4-BE49-F238E27FC236}">
                  <a16:creationId xmlns:a16="http://schemas.microsoft.com/office/drawing/2014/main" id="{75B8B1EB-5E2B-472C-AE60-2EC5961F16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dirty="0"/>
            </a:p>
          </p:txBody>
        </p:sp>
        <p:sp>
          <p:nvSpPr>
            <p:cNvPr id="22" name="Freeform: Shape 21">
              <a:extLst>
                <a:ext uri="{FF2B5EF4-FFF2-40B4-BE49-F238E27FC236}">
                  <a16:creationId xmlns:a16="http://schemas.microsoft.com/office/drawing/2014/main" id="{B4F5BD77-58D7-4B61-A666-1B4139A63A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dirty="0"/>
            </a:p>
          </p:txBody>
        </p:sp>
        <p:sp>
          <p:nvSpPr>
            <p:cNvPr id="23" name="Freeform: Shape 22">
              <a:extLst>
                <a:ext uri="{FF2B5EF4-FFF2-40B4-BE49-F238E27FC236}">
                  <a16:creationId xmlns:a16="http://schemas.microsoft.com/office/drawing/2014/main" id="{F5CBEC6B-EDB6-40B8-8771-E5AF41B8D6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dirty="0"/>
            </a:p>
          </p:txBody>
        </p:sp>
        <p:sp>
          <p:nvSpPr>
            <p:cNvPr id="24" name="Freeform: Shape 23">
              <a:extLst>
                <a:ext uri="{FF2B5EF4-FFF2-40B4-BE49-F238E27FC236}">
                  <a16:creationId xmlns:a16="http://schemas.microsoft.com/office/drawing/2014/main" id="{91BD0EE8-AA47-4044-9251-9F5A4B820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dirty="0"/>
            </a:p>
          </p:txBody>
        </p:sp>
      </p:grpSp>
      <p:grpSp>
        <p:nvGrpSpPr>
          <p:cNvPr id="26" name="Graphic 157">
            <a:extLst>
              <a:ext uri="{FF2B5EF4-FFF2-40B4-BE49-F238E27FC236}">
                <a16:creationId xmlns:a16="http://schemas.microsoft.com/office/drawing/2014/main" id="{C3279E8D-2BAA-4CB1-834B-09FADD54DE5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610600" y="3276600"/>
            <a:ext cx="3529260" cy="3581398"/>
            <a:chOff x="4114800" y="1423987"/>
            <a:chExt cx="3961542" cy="4007547"/>
          </a:xfrm>
          <a:noFill/>
        </p:grpSpPr>
        <p:sp>
          <p:nvSpPr>
            <p:cNvPr id="27" name="Freeform: Shape 26">
              <a:extLst>
                <a:ext uri="{FF2B5EF4-FFF2-40B4-BE49-F238E27FC236}">
                  <a16:creationId xmlns:a16="http://schemas.microsoft.com/office/drawing/2014/main" id="{3456F18E-4F61-486D-9CD6-65B30372C5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dirty="0"/>
            </a:p>
          </p:txBody>
        </p:sp>
        <p:sp>
          <p:nvSpPr>
            <p:cNvPr id="28" name="Freeform: Shape 27">
              <a:extLst>
                <a:ext uri="{FF2B5EF4-FFF2-40B4-BE49-F238E27FC236}">
                  <a16:creationId xmlns:a16="http://schemas.microsoft.com/office/drawing/2014/main" id="{318DDF45-08F0-46B6-A0B7-133735C94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dirty="0"/>
            </a:p>
          </p:txBody>
        </p:sp>
        <p:sp>
          <p:nvSpPr>
            <p:cNvPr id="29" name="Freeform: Shape 28">
              <a:extLst>
                <a:ext uri="{FF2B5EF4-FFF2-40B4-BE49-F238E27FC236}">
                  <a16:creationId xmlns:a16="http://schemas.microsoft.com/office/drawing/2014/main" id="{B9D0CC0F-710D-43F4-BC86-7637674201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dirty="0"/>
            </a:p>
          </p:txBody>
        </p:sp>
        <p:sp>
          <p:nvSpPr>
            <p:cNvPr id="30" name="Freeform: Shape 29">
              <a:extLst>
                <a:ext uri="{FF2B5EF4-FFF2-40B4-BE49-F238E27FC236}">
                  <a16:creationId xmlns:a16="http://schemas.microsoft.com/office/drawing/2014/main" id="{6FB36AB6-CB81-495A-8A33-C0BCE67D6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dirty="0"/>
            </a:p>
          </p:txBody>
        </p:sp>
        <p:sp>
          <p:nvSpPr>
            <p:cNvPr id="31" name="Freeform: Shape 30">
              <a:extLst>
                <a:ext uri="{FF2B5EF4-FFF2-40B4-BE49-F238E27FC236}">
                  <a16:creationId xmlns:a16="http://schemas.microsoft.com/office/drawing/2014/main" id="{1993F7E6-ABF6-482D-BEA5-B4E607DDB4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dirty="0"/>
            </a:p>
          </p:txBody>
        </p:sp>
        <p:sp>
          <p:nvSpPr>
            <p:cNvPr id="32" name="Freeform: Shape 31">
              <a:extLst>
                <a:ext uri="{FF2B5EF4-FFF2-40B4-BE49-F238E27FC236}">
                  <a16:creationId xmlns:a16="http://schemas.microsoft.com/office/drawing/2014/main" id="{DCA0B097-C21A-40B4-95E4-2FFA9697F8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dirty="0"/>
            </a:p>
          </p:txBody>
        </p:sp>
        <p:sp>
          <p:nvSpPr>
            <p:cNvPr id="33" name="Freeform: Shape 32">
              <a:extLst>
                <a:ext uri="{FF2B5EF4-FFF2-40B4-BE49-F238E27FC236}">
                  <a16:creationId xmlns:a16="http://schemas.microsoft.com/office/drawing/2014/main" id="{AB2AF0F5-7EAA-4BAB-8DE2-D84E124170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dirty="0"/>
            </a:p>
          </p:txBody>
        </p:sp>
      </p:grpSp>
      <p:sp useBgFill="1">
        <p:nvSpPr>
          <p:cNvPr id="35" name="Rectangle 34">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37" name="Rectangle 36">
            <a:extLst>
              <a:ext uri="{FF2B5EF4-FFF2-40B4-BE49-F238E27FC236}">
                <a16:creationId xmlns:a16="http://schemas.microsoft.com/office/drawing/2014/main" id="{FBFC6891-CBA5-427E-98AC-BF56BB0330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 name="Title 1">
            <a:extLst>
              <a:ext uri="{FF2B5EF4-FFF2-40B4-BE49-F238E27FC236}">
                <a16:creationId xmlns:a16="http://schemas.microsoft.com/office/drawing/2014/main" id="{E236A0FA-21A8-4E1B-904A-BDA01D3BC7A2}"/>
              </a:ext>
            </a:extLst>
          </p:cNvPr>
          <p:cNvSpPr>
            <a:spLocks noGrp="1"/>
          </p:cNvSpPr>
          <p:nvPr>
            <p:ph type="ctrTitle"/>
          </p:nvPr>
        </p:nvSpPr>
        <p:spPr>
          <a:xfrm>
            <a:off x="1198181" y="4087571"/>
            <a:ext cx="4795282" cy="2031941"/>
          </a:xfrm>
        </p:spPr>
        <p:txBody>
          <a:bodyPr vert="horz" lIns="91440" tIns="45720" rIns="91440" bIns="45720" rtlCol="0" anchor="ctr">
            <a:normAutofit/>
          </a:bodyPr>
          <a:lstStyle/>
          <a:p>
            <a:pPr algn="l">
              <a:lnSpc>
                <a:spcPct val="90000"/>
              </a:lnSpc>
            </a:pPr>
            <a:r>
              <a:rPr lang="en-US" sz="3400" kern="1200" dirty="0">
                <a:solidFill>
                  <a:schemeClr val="tx2"/>
                </a:solidFill>
                <a:latin typeface="+mj-lt"/>
                <a:ea typeface="+mj-ea"/>
                <a:cs typeface="+mj-cs"/>
              </a:rPr>
              <a:t>Life Expectancy: Unpacking the Global Drivers of a Long Life</a:t>
            </a:r>
          </a:p>
        </p:txBody>
      </p:sp>
      <p:grpSp>
        <p:nvGrpSpPr>
          <p:cNvPr id="39" name="Bottom RIght">
            <a:extLst>
              <a:ext uri="{FF2B5EF4-FFF2-40B4-BE49-F238E27FC236}">
                <a16:creationId xmlns:a16="http://schemas.microsoft.com/office/drawing/2014/main" id="{F4436A75-A020-494B-B70E-85CBD21EA36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40" name="Freeform: Shape 39">
              <a:extLst>
                <a:ext uri="{FF2B5EF4-FFF2-40B4-BE49-F238E27FC236}">
                  <a16:creationId xmlns:a16="http://schemas.microsoft.com/office/drawing/2014/main" id="{4D9AC34A-4733-4246-B384-5BBE066AB1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41" name="Graphic 157">
              <a:extLst>
                <a:ext uri="{FF2B5EF4-FFF2-40B4-BE49-F238E27FC236}">
                  <a16:creationId xmlns:a16="http://schemas.microsoft.com/office/drawing/2014/main" id="{C84724B9-1248-4CA6-931C-9B9E63004986}"/>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43" name="Freeform: Shape 42">
                <a:extLst>
                  <a:ext uri="{FF2B5EF4-FFF2-40B4-BE49-F238E27FC236}">
                    <a16:creationId xmlns:a16="http://schemas.microsoft.com/office/drawing/2014/main" id="{4C9DE4C6-CB01-4D68-93A6-8607C5D238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dirty="0"/>
              </a:p>
            </p:txBody>
          </p:sp>
          <p:sp>
            <p:nvSpPr>
              <p:cNvPr id="44" name="Freeform: Shape 43">
                <a:extLst>
                  <a:ext uri="{FF2B5EF4-FFF2-40B4-BE49-F238E27FC236}">
                    <a16:creationId xmlns:a16="http://schemas.microsoft.com/office/drawing/2014/main" id="{C59DA521-D2B0-460E-983D-FAE00EFB20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dirty="0"/>
              </a:p>
            </p:txBody>
          </p:sp>
          <p:sp>
            <p:nvSpPr>
              <p:cNvPr id="45" name="Freeform: Shape 44">
                <a:extLst>
                  <a:ext uri="{FF2B5EF4-FFF2-40B4-BE49-F238E27FC236}">
                    <a16:creationId xmlns:a16="http://schemas.microsoft.com/office/drawing/2014/main" id="{09CECFA9-7A18-4264-BC92-C7C99477A7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dirty="0"/>
              </a:p>
            </p:txBody>
          </p:sp>
          <p:sp>
            <p:nvSpPr>
              <p:cNvPr id="46" name="Freeform: Shape 45">
                <a:extLst>
                  <a:ext uri="{FF2B5EF4-FFF2-40B4-BE49-F238E27FC236}">
                    <a16:creationId xmlns:a16="http://schemas.microsoft.com/office/drawing/2014/main" id="{701834A6-ABDA-4C9E-A44A-7D52EEDBE1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dirty="0"/>
              </a:p>
            </p:txBody>
          </p:sp>
          <p:sp>
            <p:nvSpPr>
              <p:cNvPr id="47" name="Freeform: Shape 46">
                <a:extLst>
                  <a:ext uri="{FF2B5EF4-FFF2-40B4-BE49-F238E27FC236}">
                    <a16:creationId xmlns:a16="http://schemas.microsoft.com/office/drawing/2014/main" id="{3B3C39CA-57CB-43E8-89BC-497ECBAFB6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dirty="0"/>
              </a:p>
            </p:txBody>
          </p:sp>
          <p:sp>
            <p:nvSpPr>
              <p:cNvPr id="48" name="Freeform: Shape 47">
                <a:extLst>
                  <a:ext uri="{FF2B5EF4-FFF2-40B4-BE49-F238E27FC236}">
                    <a16:creationId xmlns:a16="http://schemas.microsoft.com/office/drawing/2014/main" id="{1B05384B-92F3-4CC1-8748-7BFCD27B7B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dirty="0"/>
              </a:p>
            </p:txBody>
          </p:sp>
          <p:sp>
            <p:nvSpPr>
              <p:cNvPr id="49" name="Freeform: Shape 48">
                <a:extLst>
                  <a:ext uri="{FF2B5EF4-FFF2-40B4-BE49-F238E27FC236}">
                    <a16:creationId xmlns:a16="http://schemas.microsoft.com/office/drawing/2014/main" id="{C7E4B4AC-919A-46C3-A98F-B36F103A2D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dirty="0"/>
              </a:p>
            </p:txBody>
          </p:sp>
        </p:grpSp>
        <p:sp>
          <p:nvSpPr>
            <p:cNvPr id="42" name="Freeform: Shape 41">
              <a:extLst>
                <a:ext uri="{FF2B5EF4-FFF2-40B4-BE49-F238E27FC236}">
                  <a16:creationId xmlns:a16="http://schemas.microsoft.com/office/drawing/2014/main" id="{EB61039B-1FD3-401E-83AC-C05C971D11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pic>
        <p:nvPicPr>
          <p:cNvPr id="4" name="Picture 3">
            <a:extLst>
              <a:ext uri="{FF2B5EF4-FFF2-40B4-BE49-F238E27FC236}">
                <a16:creationId xmlns:a16="http://schemas.microsoft.com/office/drawing/2014/main" id="{5CA33D6F-2E2A-4552-B2B3-EB9A461677A7}"/>
              </a:ext>
            </a:extLst>
          </p:cNvPr>
          <p:cNvPicPr>
            <a:picLocks noChangeAspect="1"/>
          </p:cNvPicPr>
          <p:nvPr/>
        </p:nvPicPr>
        <p:blipFill rotWithShape="1">
          <a:blip r:embed="rId2"/>
          <a:srcRect t="29941" r="-2" b="35288"/>
          <a:stretch/>
        </p:blipFill>
        <p:spPr>
          <a:xfrm>
            <a:off x="619840" y="10"/>
            <a:ext cx="11084189" cy="3854020"/>
          </a:xfrm>
          <a:custGeom>
            <a:avLst/>
            <a:gdLst/>
            <a:ahLst/>
            <a:cxnLst/>
            <a:rect l="l" t="t" r="r" b="b"/>
            <a:pathLst>
              <a:path w="11084189" h="3854030">
                <a:moveTo>
                  <a:pt x="0" y="0"/>
                </a:moveTo>
                <a:lnTo>
                  <a:pt x="11084189" y="0"/>
                </a:lnTo>
                <a:lnTo>
                  <a:pt x="11061526" y="105743"/>
                </a:lnTo>
                <a:cubicBezTo>
                  <a:pt x="10536187" y="2244886"/>
                  <a:pt x="8264669" y="3854030"/>
                  <a:pt x="5542096" y="3854030"/>
                </a:cubicBezTo>
                <a:cubicBezTo>
                  <a:pt x="2819521" y="3854030"/>
                  <a:pt x="548003" y="2244886"/>
                  <a:pt x="22664" y="105743"/>
                </a:cubicBezTo>
                <a:close/>
              </a:path>
            </a:pathLst>
          </a:custGeom>
        </p:spPr>
      </p:pic>
      <p:grpSp>
        <p:nvGrpSpPr>
          <p:cNvPr id="51" name="Top Left">
            <a:extLst>
              <a:ext uri="{FF2B5EF4-FFF2-40B4-BE49-F238E27FC236}">
                <a16:creationId xmlns:a16="http://schemas.microsoft.com/office/drawing/2014/main" id="{DB8ED0A1-FF45-4EE6-ADE8-2F2ED0D394E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15178"/>
            <a:ext cx="2198951" cy="3331254"/>
            <a:chOff x="10849" y="15178"/>
            <a:chExt cx="2198951" cy="3331254"/>
          </a:xfrm>
        </p:grpSpPr>
        <p:sp>
          <p:nvSpPr>
            <p:cNvPr id="52" name="Freeform: Shape 51">
              <a:extLst>
                <a:ext uri="{FF2B5EF4-FFF2-40B4-BE49-F238E27FC236}">
                  <a16:creationId xmlns:a16="http://schemas.microsoft.com/office/drawing/2014/main" id="{71A8A514-3FF4-4ADA-AF55-B44C969B5C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dirty="0"/>
            </a:p>
          </p:txBody>
        </p:sp>
        <p:sp>
          <p:nvSpPr>
            <p:cNvPr id="53" name="Freeform: Shape 52">
              <a:extLst>
                <a:ext uri="{FF2B5EF4-FFF2-40B4-BE49-F238E27FC236}">
                  <a16:creationId xmlns:a16="http://schemas.microsoft.com/office/drawing/2014/main" id="{AEDA4578-CC87-43DF-B783-3B5D770C3B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dirty="0"/>
            </a:p>
          </p:txBody>
        </p:sp>
        <p:sp>
          <p:nvSpPr>
            <p:cNvPr id="54" name="Freeform: Shape 53">
              <a:extLst>
                <a:ext uri="{FF2B5EF4-FFF2-40B4-BE49-F238E27FC236}">
                  <a16:creationId xmlns:a16="http://schemas.microsoft.com/office/drawing/2014/main" id="{FB4F1C15-5B2E-483A-AA12-C47B500071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dirty="0"/>
            </a:p>
          </p:txBody>
        </p:sp>
        <p:sp>
          <p:nvSpPr>
            <p:cNvPr id="55" name="Freeform: Shape 54">
              <a:extLst>
                <a:ext uri="{FF2B5EF4-FFF2-40B4-BE49-F238E27FC236}">
                  <a16:creationId xmlns:a16="http://schemas.microsoft.com/office/drawing/2014/main" id="{AEF72001-4788-44E6-8592-7099340CA3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dirty="0"/>
            </a:p>
          </p:txBody>
        </p:sp>
        <p:sp>
          <p:nvSpPr>
            <p:cNvPr id="56" name="Freeform: Shape 55">
              <a:extLst>
                <a:ext uri="{FF2B5EF4-FFF2-40B4-BE49-F238E27FC236}">
                  <a16:creationId xmlns:a16="http://schemas.microsoft.com/office/drawing/2014/main" id="{EA8C8919-696C-4290-B3EE-DDC5EDA43C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dirty="0"/>
            </a:p>
          </p:txBody>
        </p:sp>
        <p:sp>
          <p:nvSpPr>
            <p:cNvPr id="57" name="Freeform: Shape 56">
              <a:extLst>
                <a:ext uri="{FF2B5EF4-FFF2-40B4-BE49-F238E27FC236}">
                  <a16:creationId xmlns:a16="http://schemas.microsoft.com/office/drawing/2014/main" id="{437F8271-7580-41CA-B352-6393A3EA87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dirty="0"/>
            </a:p>
          </p:txBody>
        </p:sp>
        <p:sp>
          <p:nvSpPr>
            <p:cNvPr id="58" name="Freeform: Shape 57">
              <a:extLst>
                <a:ext uri="{FF2B5EF4-FFF2-40B4-BE49-F238E27FC236}">
                  <a16:creationId xmlns:a16="http://schemas.microsoft.com/office/drawing/2014/main" id="{1E1B97F8-5B65-43A1-9BC3-FEF0AD7C7A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sp>
        <p:nvSpPr>
          <p:cNvPr id="3" name="Subtitle 2">
            <a:extLst>
              <a:ext uri="{FF2B5EF4-FFF2-40B4-BE49-F238E27FC236}">
                <a16:creationId xmlns:a16="http://schemas.microsoft.com/office/drawing/2014/main" id="{77A53964-E5EC-4BB4-8919-21BEF508FC4F}"/>
              </a:ext>
            </a:extLst>
          </p:cNvPr>
          <p:cNvSpPr>
            <a:spLocks noGrp="1"/>
          </p:cNvSpPr>
          <p:nvPr>
            <p:ph type="subTitle" idx="1"/>
          </p:nvPr>
        </p:nvSpPr>
        <p:spPr>
          <a:xfrm>
            <a:off x="6195372" y="4088049"/>
            <a:ext cx="4977905" cy="2031475"/>
          </a:xfrm>
        </p:spPr>
        <p:txBody>
          <a:bodyPr vert="horz" lIns="91440" tIns="45720" rIns="91440" bIns="45720" rtlCol="0" anchor="ctr">
            <a:normAutofit/>
          </a:bodyPr>
          <a:lstStyle/>
          <a:p>
            <a:pPr indent="-228600" algn="l">
              <a:lnSpc>
                <a:spcPct val="100000"/>
              </a:lnSpc>
              <a:buFont typeface="Avenir Next LT Pro" panose="020B0504020202020204" pitchFamily="34" charset="0"/>
              <a:buChar char="+"/>
            </a:pPr>
            <a:r>
              <a:rPr lang="en-US" sz="1800" dirty="0"/>
              <a:t>Alex Ryan</a:t>
            </a:r>
          </a:p>
          <a:p>
            <a:pPr indent="-228600" algn="l">
              <a:lnSpc>
                <a:spcPct val="100000"/>
              </a:lnSpc>
              <a:buFont typeface="Avenir Next LT Pro" panose="020B0504020202020204" pitchFamily="34" charset="0"/>
              <a:buChar char="+"/>
            </a:pPr>
            <a:r>
              <a:rPr lang="en-US" sz="1800" dirty="0"/>
              <a:t>Catie Lutz</a:t>
            </a:r>
          </a:p>
          <a:p>
            <a:pPr indent="-228600" algn="l">
              <a:lnSpc>
                <a:spcPct val="100000"/>
              </a:lnSpc>
              <a:buFont typeface="Avenir Next LT Pro" panose="020B0504020202020204" pitchFamily="34" charset="0"/>
              <a:buChar char="+"/>
            </a:pPr>
            <a:r>
              <a:rPr lang="en-US" sz="1800" dirty="0"/>
              <a:t>Summer Baptiste</a:t>
            </a:r>
          </a:p>
          <a:p>
            <a:pPr indent="-228600" algn="l">
              <a:lnSpc>
                <a:spcPct val="100000"/>
              </a:lnSpc>
              <a:buFont typeface="Avenir Next LT Pro" panose="020B0504020202020204" pitchFamily="34" charset="0"/>
              <a:buChar char="+"/>
            </a:pPr>
            <a:r>
              <a:rPr lang="en-US" sz="1800" dirty="0"/>
              <a:t>Judy Samuels</a:t>
            </a:r>
          </a:p>
          <a:p>
            <a:pPr indent="-228600" algn="l">
              <a:lnSpc>
                <a:spcPct val="100000"/>
              </a:lnSpc>
              <a:buFont typeface="Avenir Next LT Pro" panose="020B0504020202020204" pitchFamily="34" charset="0"/>
              <a:buChar char="+"/>
            </a:pPr>
            <a:r>
              <a:rPr lang="en-US" sz="1800" dirty="0"/>
              <a:t>Colin O’Neill</a:t>
            </a:r>
          </a:p>
        </p:txBody>
      </p:sp>
    </p:spTree>
    <p:extLst>
      <p:ext uri="{BB962C8B-B14F-4D97-AF65-F5344CB8AC3E}">
        <p14:creationId xmlns:p14="http://schemas.microsoft.com/office/powerpoint/2010/main" val="20167601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EF223C-0FCC-43BA-A99E-FF90DD0C1AB1}"/>
              </a:ext>
            </a:extLst>
          </p:cNvPr>
          <p:cNvSpPr>
            <a:spLocks noGrp="1"/>
          </p:cNvSpPr>
          <p:nvPr>
            <p:ph type="title"/>
          </p:nvPr>
        </p:nvSpPr>
        <p:spPr>
          <a:xfrm>
            <a:off x="289560" y="18255"/>
            <a:ext cx="10515600" cy="1325563"/>
          </a:xfrm>
        </p:spPr>
        <p:txBody>
          <a:bodyPr>
            <a:normAutofit fontScale="90000"/>
          </a:bodyPr>
          <a:lstStyle/>
          <a:p>
            <a:r>
              <a:rPr lang="en-US" dirty="0"/>
              <a:t>Conclusion: Life Expectancy vs. Schooling</a:t>
            </a:r>
          </a:p>
        </p:txBody>
      </p:sp>
      <p:sp>
        <p:nvSpPr>
          <p:cNvPr id="3" name="Content Placeholder 2">
            <a:extLst>
              <a:ext uri="{FF2B5EF4-FFF2-40B4-BE49-F238E27FC236}">
                <a16:creationId xmlns:a16="http://schemas.microsoft.com/office/drawing/2014/main" id="{D328FE82-30EF-4D92-A4B6-8F4E28660C1E}"/>
              </a:ext>
            </a:extLst>
          </p:cNvPr>
          <p:cNvSpPr>
            <a:spLocks noGrp="1"/>
          </p:cNvSpPr>
          <p:nvPr>
            <p:ph idx="1"/>
          </p:nvPr>
        </p:nvSpPr>
        <p:spPr>
          <a:xfrm>
            <a:off x="655320" y="1514729"/>
            <a:ext cx="10515600" cy="4351338"/>
          </a:xfrm>
        </p:spPr>
        <p:txBody>
          <a:bodyPr/>
          <a:lstStyle/>
          <a:p>
            <a:r>
              <a:rPr lang="en-US" sz="4000" dirty="0"/>
              <a:t>Strong correlation overall and specifically for developing countries</a:t>
            </a:r>
          </a:p>
          <a:p>
            <a:r>
              <a:rPr lang="en-US" sz="4000" dirty="0"/>
              <a:t>Weak correlation for developed countries</a:t>
            </a:r>
          </a:p>
          <a:p>
            <a:r>
              <a:rPr lang="en-US" sz="4000" dirty="0"/>
              <a:t>Correlation not causation</a:t>
            </a:r>
          </a:p>
          <a:p>
            <a:endParaRPr lang="en-US" dirty="0"/>
          </a:p>
        </p:txBody>
      </p:sp>
    </p:spTree>
    <p:extLst>
      <p:ext uri="{BB962C8B-B14F-4D97-AF65-F5344CB8AC3E}">
        <p14:creationId xmlns:p14="http://schemas.microsoft.com/office/powerpoint/2010/main" val="12055307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17AF3-D9B0-4BA0-AF81-C3ED092A3144}"/>
              </a:ext>
            </a:extLst>
          </p:cNvPr>
          <p:cNvSpPr>
            <a:spLocks noGrp="1"/>
          </p:cNvSpPr>
          <p:nvPr>
            <p:ph type="title"/>
          </p:nvPr>
        </p:nvSpPr>
        <p:spPr/>
        <p:txBody>
          <a:bodyPr/>
          <a:lstStyle/>
          <a:p>
            <a:r>
              <a:rPr lang="en-US" dirty="0"/>
              <a:t>Life Expectancy vs. Schooling</a:t>
            </a:r>
          </a:p>
        </p:txBody>
      </p:sp>
      <p:sp>
        <p:nvSpPr>
          <p:cNvPr id="3" name="Content Placeholder 2">
            <a:extLst>
              <a:ext uri="{FF2B5EF4-FFF2-40B4-BE49-F238E27FC236}">
                <a16:creationId xmlns:a16="http://schemas.microsoft.com/office/drawing/2014/main" id="{0EA5464F-6484-4D22-B14C-8AD0C1D1C945}"/>
              </a:ext>
            </a:extLst>
          </p:cNvPr>
          <p:cNvSpPr>
            <a:spLocks noGrp="1"/>
          </p:cNvSpPr>
          <p:nvPr>
            <p:ph idx="1"/>
          </p:nvPr>
        </p:nvSpPr>
        <p:spPr/>
        <p:txBody>
          <a:bodyPr/>
          <a:lstStyle/>
          <a:p>
            <a:r>
              <a:rPr lang="en-US" dirty="0"/>
              <a:t>Schooling = avg. # of years of formal education per capita</a:t>
            </a:r>
          </a:p>
        </p:txBody>
      </p:sp>
      <p:pic>
        <p:nvPicPr>
          <p:cNvPr id="5" name="Picture 4" descr="A closeup photo of an open book">
            <a:extLst>
              <a:ext uri="{FF2B5EF4-FFF2-40B4-BE49-F238E27FC236}">
                <a16:creationId xmlns:a16="http://schemas.microsoft.com/office/drawing/2014/main" id="{0ABCA42B-6B35-437A-B7D5-A69B361320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50209" y="2638787"/>
            <a:ext cx="6019192" cy="3986738"/>
          </a:xfrm>
          <a:prstGeom prst="rect">
            <a:avLst/>
          </a:prstGeom>
        </p:spPr>
      </p:pic>
    </p:spTree>
    <p:extLst>
      <p:ext uri="{BB962C8B-B14F-4D97-AF65-F5344CB8AC3E}">
        <p14:creationId xmlns:p14="http://schemas.microsoft.com/office/powerpoint/2010/main" val="15327870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47A131F-D5DE-41A5-B4CF-4F345319B4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1" name="Freeform: Shape 10">
            <a:extLst>
              <a:ext uri="{FF2B5EF4-FFF2-40B4-BE49-F238E27FC236}">
                <a16:creationId xmlns:a16="http://schemas.microsoft.com/office/drawing/2014/main" id="{3AF4666D-BD98-40A5-A75F-478B98201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dirty="0">
                <a:solidFill>
                  <a:schemeClr val="tx1">
                    <a:lumMod val="65000"/>
                    <a:lumOff val="35000"/>
                  </a:schemeClr>
                </a:solidFill>
                <a:latin typeface="AvenirNext LT Pro Medium" panose="020B0504020202020204" pitchFamily="34" charset="0"/>
              </a:rPr>
              <a:t> </a:t>
            </a:r>
          </a:p>
        </p:txBody>
      </p:sp>
      <p:sp>
        <p:nvSpPr>
          <p:cNvPr id="13" name="Freeform: Shape 12">
            <a:extLst>
              <a:ext uri="{FF2B5EF4-FFF2-40B4-BE49-F238E27FC236}">
                <a16:creationId xmlns:a16="http://schemas.microsoft.com/office/drawing/2014/main" id="{68680585-71F9-4721-A998-4974171D2E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dirty="0">
                <a:solidFill>
                  <a:schemeClr val="tx1">
                    <a:lumMod val="65000"/>
                    <a:lumOff val="35000"/>
                  </a:schemeClr>
                </a:solidFill>
                <a:latin typeface="AvenirNext LT Pro Medium" panose="020B0504020202020204" pitchFamily="34" charset="0"/>
              </a:rPr>
              <a:t> </a:t>
            </a:r>
          </a:p>
        </p:txBody>
      </p:sp>
      <p:sp>
        <p:nvSpPr>
          <p:cNvPr id="15" name="Freeform: Shape 14">
            <a:extLst>
              <a:ext uri="{FF2B5EF4-FFF2-40B4-BE49-F238E27FC236}">
                <a16:creationId xmlns:a16="http://schemas.microsoft.com/office/drawing/2014/main" id="{12BC95C2-2EEC-4F59-ABA8-660B0D059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17" name="Graphic 141">
            <a:extLst>
              <a:ext uri="{FF2B5EF4-FFF2-40B4-BE49-F238E27FC236}">
                <a16:creationId xmlns:a16="http://schemas.microsoft.com/office/drawing/2014/main" id="{03E9870D-4BBA-43AF-8D44-BBADF020CF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15178"/>
            <a:ext cx="2198951" cy="3331254"/>
            <a:chOff x="4473129" y="923925"/>
            <a:chExt cx="3308947" cy="5012817"/>
          </a:xfrm>
          <a:noFill/>
        </p:grpSpPr>
        <p:sp>
          <p:nvSpPr>
            <p:cNvPr id="18" name="Freeform: Shape 17">
              <a:extLst>
                <a:ext uri="{FF2B5EF4-FFF2-40B4-BE49-F238E27FC236}">
                  <a16:creationId xmlns:a16="http://schemas.microsoft.com/office/drawing/2014/main" id="{34BC5055-C77D-43CD-BB1D-A77B6779CD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dirty="0"/>
            </a:p>
          </p:txBody>
        </p:sp>
        <p:sp>
          <p:nvSpPr>
            <p:cNvPr id="19" name="Freeform: Shape 18">
              <a:extLst>
                <a:ext uri="{FF2B5EF4-FFF2-40B4-BE49-F238E27FC236}">
                  <a16:creationId xmlns:a16="http://schemas.microsoft.com/office/drawing/2014/main" id="{DB12D0B8-9385-489A-85AE-3D14AD0BA2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dirty="0"/>
            </a:p>
          </p:txBody>
        </p:sp>
        <p:sp>
          <p:nvSpPr>
            <p:cNvPr id="20" name="Freeform: Shape 19">
              <a:extLst>
                <a:ext uri="{FF2B5EF4-FFF2-40B4-BE49-F238E27FC236}">
                  <a16:creationId xmlns:a16="http://schemas.microsoft.com/office/drawing/2014/main" id="{D158A14A-147E-4130-A5E2-38FD84B181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dirty="0"/>
            </a:p>
          </p:txBody>
        </p:sp>
        <p:sp>
          <p:nvSpPr>
            <p:cNvPr id="21" name="Freeform: Shape 20">
              <a:extLst>
                <a:ext uri="{FF2B5EF4-FFF2-40B4-BE49-F238E27FC236}">
                  <a16:creationId xmlns:a16="http://schemas.microsoft.com/office/drawing/2014/main" id="{75B8B1EB-5E2B-472C-AE60-2EC5961F16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dirty="0"/>
            </a:p>
          </p:txBody>
        </p:sp>
        <p:sp>
          <p:nvSpPr>
            <p:cNvPr id="22" name="Freeform: Shape 21">
              <a:extLst>
                <a:ext uri="{FF2B5EF4-FFF2-40B4-BE49-F238E27FC236}">
                  <a16:creationId xmlns:a16="http://schemas.microsoft.com/office/drawing/2014/main" id="{B4F5BD77-58D7-4B61-A666-1B4139A63A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dirty="0"/>
            </a:p>
          </p:txBody>
        </p:sp>
        <p:sp>
          <p:nvSpPr>
            <p:cNvPr id="23" name="Freeform: Shape 22">
              <a:extLst>
                <a:ext uri="{FF2B5EF4-FFF2-40B4-BE49-F238E27FC236}">
                  <a16:creationId xmlns:a16="http://schemas.microsoft.com/office/drawing/2014/main" id="{F5CBEC6B-EDB6-40B8-8771-E5AF41B8D6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dirty="0"/>
            </a:p>
          </p:txBody>
        </p:sp>
        <p:sp>
          <p:nvSpPr>
            <p:cNvPr id="24" name="Freeform: Shape 23">
              <a:extLst>
                <a:ext uri="{FF2B5EF4-FFF2-40B4-BE49-F238E27FC236}">
                  <a16:creationId xmlns:a16="http://schemas.microsoft.com/office/drawing/2014/main" id="{91BD0EE8-AA47-4044-9251-9F5A4B820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dirty="0"/>
            </a:p>
          </p:txBody>
        </p:sp>
      </p:grpSp>
      <p:grpSp>
        <p:nvGrpSpPr>
          <p:cNvPr id="26" name="Graphic 157">
            <a:extLst>
              <a:ext uri="{FF2B5EF4-FFF2-40B4-BE49-F238E27FC236}">
                <a16:creationId xmlns:a16="http://schemas.microsoft.com/office/drawing/2014/main" id="{C3279E8D-2BAA-4CB1-834B-09FADD54DE5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610600" y="3276600"/>
            <a:ext cx="3529260" cy="3581398"/>
            <a:chOff x="4114800" y="1423987"/>
            <a:chExt cx="3961542" cy="4007547"/>
          </a:xfrm>
          <a:noFill/>
        </p:grpSpPr>
        <p:sp>
          <p:nvSpPr>
            <p:cNvPr id="27" name="Freeform: Shape 26">
              <a:extLst>
                <a:ext uri="{FF2B5EF4-FFF2-40B4-BE49-F238E27FC236}">
                  <a16:creationId xmlns:a16="http://schemas.microsoft.com/office/drawing/2014/main" id="{3456F18E-4F61-486D-9CD6-65B30372C5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dirty="0"/>
            </a:p>
          </p:txBody>
        </p:sp>
        <p:sp>
          <p:nvSpPr>
            <p:cNvPr id="28" name="Freeform: Shape 27">
              <a:extLst>
                <a:ext uri="{FF2B5EF4-FFF2-40B4-BE49-F238E27FC236}">
                  <a16:creationId xmlns:a16="http://schemas.microsoft.com/office/drawing/2014/main" id="{318DDF45-08F0-46B6-A0B7-133735C94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dirty="0"/>
            </a:p>
          </p:txBody>
        </p:sp>
        <p:sp>
          <p:nvSpPr>
            <p:cNvPr id="29" name="Freeform: Shape 28">
              <a:extLst>
                <a:ext uri="{FF2B5EF4-FFF2-40B4-BE49-F238E27FC236}">
                  <a16:creationId xmlns:a16="http://schemas.microsoft.com/office/drawing/2014/main" id="{B9D0CC0F-710D-43F4-BC86-7637674201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dirty="0"/>
            </a:p>
          </p:txBody>
        </p:sp>
        <p:sp>
          <p:nvSpPr>
            <p:cNvPr id="30" name="Freeform: Shape 29">
              <a:extLst>
                <a:ext uri="{FF2B5EF4-FFF2-40B4-BE49-F238E27FC236}">
                  <a16:creationId xmlns:a16="http://schemas.microsoft.com/office/drawing/2014/main" id="{6FB36AB6-CB81-495A-8A33-C0BCE67D6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dirty="0"/>
            </a:p>
          </p:txBody>
        </p:sp>
        <p:sp>
          <p:nvSpPr>
            <p:cNvPr id="31" name="Freeform: Shape 30">
              <a:extLst>
                <a:ext uri="{FF2B5EF4-FFF2-40B4-BE49-F238E27FC236}">
                  <a16:creationId xmlns:a16="http://schemas.microsoft.com/office/drawing/2014/main" id="{1993F7E6-ABF6-482D-BEA5-B4E607DDB4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dirty="0"/>
            </a:p>
          </p:txBody>
        </p:sp>
        <p:sp>
          <p:nvSpPr>
            <p:cNvPr id="32" name="Freeform: Shape 31">
              <a:extLst>
                <a:ext uri="{FF2B5EF4-FFF2-40B4-BE49-F238E27FC236}">
                  <a16:creationId xmlns:a16="http://schemas.microsoft.com/office/drawing/2014/main" id="{DCA0B097-C21A-40B4-95E4-2FFA9697F8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dirty="0"/>
            </a:p>
          </p:txBody>
        </p:sp>
        <p:sp>
          <p:nvSpPr>
            <p:cNvPr id="33" name="Freeform: Shape 32">
              <a:extLst>
                <a:ext uri="{FF2B5EF4-FFF2-40B4-BE49-F238E27FC236}">
                  <a16:creationId xmlns:a16="http://schemas.microsoft.com/office/drawing/2014/main" id="{AB2AF0F5-7EAA-4BAB-8DE2-D84E124170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dirty="0"/>
            </a:p>
          </p:txBody>
        </p:sp>
      </p:grpSp>
      <p:sp useBgFill="1">
        <p:nvSpPr>
          <p:cNvPr id="35" name="Rectangle 34">
            <a:extLst>
              <a:ext uri="{FF2B5EF4-FFF2-40B4-BE49-F238E27FC236}">
                <a16:creationId xmlns:a16="http://schemas.microsoft.com/office/drawing/2014/main" id="{F1174801-1395-44C5-9B00-CCAC45C056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37" name="Rectangle 36">
            <a:extLst>
              <a:ext uri="{FF2B5EF4-FFF2-40B4-BE49-F238E27FC236}">
                <a16:creationId xmlns:a16="http://schemas.microsoft.com/office/drawing/2014/main" id="{996DFAFB-BCE1-4BEC-82FB-D574234DEF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39" name="Top left">
            <a:extLst>
              <a:ext uri="{FF2B5EF4-FFF2-40B4-BE49-F238E27FC236}">
                <a16:creationId xmlns:a16="http://schemas.microsoft.com/office/drawing/2014/main" id="{E4A71F22-0E43-4930-8185-0D8C1736348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40" name="Freeform: Shape 39">
              <a:extLst>
                <a:ext uri="{FF2B5EF4-FFF2-40B4-BE49-F238E27FC236}">
                  <a16:creationId xmlns:a16="http://schemas.microsoft.com/office/drawing/2014/main" id="{E337B2BE-9368-41E7-B9D3-4F1F971F94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41" name="Freeform: Shape 40">
              <a:extLst>
                <a:ext uri="{FF2B5EF4-FFF2-40B4-BE49-F238E27FC236}">
                  <a16:creationId xmlns:a16="http://schemas.microsoft.com/office/drawing/2014/main" id="{C7EDF3EA-3138-4266-8511-D57CECF0A1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dirty="0"/>
            </a:p>
          </p:txBody>
        </p:sp>
        <p:sp>
          <p:nvSpPr>
            <p:cNvPr id="42" name="Freeform: Shape 41">
              <a:extLst>
                <a:ext uri="{FF2B5EF4-FFF2-40B4-BE49-F238E27FC236}">
                  <a16:creationId xmlns:a16="http://schemas.microsoft.com/office/drawing/2014/main" id="{EA12DCF8-5403-4AA2-818F-2DF853DC1F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dirty="0"/>
            </a:p>
          </p:txBody>
        </p:sp>
        <p:sp>
          <p:nvSpPr>
            <p:cNvPr id="43" name="Freeform: Shape 42">
              <a:extLst>
                <a:ext uri="{FF2B5EF4-FFF2-40B4-BE49-F238E27FC236}">
                  <a16:creationId xmlns:a16="http://schemas.microsoft.com/office/drawing/2014/main" id="{AD89B414-72F6-4409-A12B-4F23F1CE0F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dirty="0"/>
            </a:p>
          </p:txBody>
        </p:sp>
        <p:sp>
          <p:nvSpPr>
            <p:cNvPr id="44" name="Freeform: Shape 43">
              <a:extLst>
                <a:ext uri="{FF2B5EF4-FFF2-40B4-BE49-F238E27FC236}">
                  <a16:creationId xmlns:a16="http://schemas.microsoft.com/office/drawing/2014/main" id="{214BA161-43C1-4B9D-A341-694B88127D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dirty="0"/>
            </a:p>
          </p:txBody>
        </p:sp>
        <p:sp>
          <p:nvSpPr>
            <p:cNvPr id="45" name="Freeform: Shape 44">
              <a:extLst>
                <a:ext uri="{FF2B5EF4-FFF2-40B4-BE49-F238E27FC236}">
                  <a16:creationId xmlns:a16="http://schemas.microsoft.com/office/drawing/2014/main" id="{B211E8CC-9B3E-4E58-821A-069B7C1098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dirty="0"/>
            </a:p>
          </p:txBody>
        </p:sp>
        <p:sp>
          <p:nvSpPr>
            <p:cNvPr id="46" name="Freeform: Shape 45">
              <a:extLst>
                <a:ext uri="{FF2B5EF4-FFF2-40B4-BE49-F238E27FC236}">
                  <a16:creationId xmlns:a16="http://schemas.microsoft.com/office/drawing/2014/main" id="{B29FA542-0294-4239-B976-E5D20656CA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dirty="0"/>
            </a:p>
          </p:txBody>
        </p:sp>
        <p:sp>
          <p:nvSpPr>
            <p:cNvPr id="47" name="Freeform: Shape 46">
              <a:extLst>
                <a:ext uri="{FF2B5EF4-FFF2-40B4-BE49-F238E27FC236}">
                  <a16:creationId xmlns:a16="http://schemas.microsoft.com/office/drawing/2014/main" id="{EA9045A3-208C-4023-9F44-D622341356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sp>
        <p:nvSpPr>
          <p:cNvPr id="2" name="Title 1">
            <a:extLst>
              <a:ext uri="{FF2B5EF4-FFF2-40B4-BE49-F238E27FC236}">
                <a16:creationId xmlns:a16="http://schemas.microsoft.com/office/drawing/2014/main" id="{68D4826F-D05D-4313-9DDF-8DF8C65120F2}"/>
              </a:ext>
            </a:extLst>
          </p:cNvPr>
          <p:cNvSpPr>
            <a:spLocks noGrp="1"/>
          </p:cNvSpPr>
          <p:nvPr>
            <p:ph type="title"/>
          </p:nvPr>
        </p:nvSpPr>
        <p:spPr>
          <a:xfrm>
            <a:off x="996275" y="163350"/>
            <a:ext cx="5996619" cy="2065889"/>
          </a:xfrm>
        </p:spPr>
        <p:txBody>
          <a:bodyPr vert="horz" lIns="91440" tIns="45720" rIns="91440" bIns="45720" rtlCol="0" anchor="ctr">
            <a:normAutofit/>
          </a:bodyPr>
          <a:lstStyle/>
          <a:p>
            <a:r>
              <a:rPr lang="en-US" sz="5400" kern="1200" dirty="0">
                <a:solidFill>
                  <a:schemeClr val="tx2"/>
                </a:solidFill>
                <a:latin typeface="+mj-lt"/>
                <a:ea typeface="+mj-ea"/>
                <a:cs typeface="+mj-cs"/>
              </a:rPr>
              <a:t>Data Cleaning</a:t>
            </a:r>
          </a:p>
        </p:txBody>
      </p:sp>
      <p:grpSp>
        <p:nvGrpSpPr>
          <p:cNvPr id="49" name="Cross">
            <a:extLst>
              <a:ext uri="{FF2B5EF4-FFF2-40B4-BE49-F238E27FC236}">
                <a16:creationId xmlns:a16="http://schemas.microsoft.com/office/drawing/2014/main" id="{1EDF0462-C0C2-4E84-A7EA-8EE60CEFF6D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945264" y="149792"/>
            <a:ext cx="118872" cy="118872"/>
            <a:chOff x="1175347" y="3733800"/>
            <a:chExt cx="118872" cy="118872"/>
          </a:xfrm>
        </p:grpSpPr>
        <p:cxnSp>
          <p:nvCxnSpPr>
            <p:cNvPr id="50" name="Straight Connector 49">
              <a:extLst>
                <a:ext uri="{FF2B5EF4-FFF2-40B4-BE49-F238E27FC236}">
                  <a16:creationId xmlns:a16="http://schemas.microsoft.com/office/drawing/2014/main" id="{DD5894EA-1641-49CE-AE6E-B9522736A0A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34783" y="3733800"/>
              <a:ext cx="0" cy="118872"/>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cxnSp>
          <p:nvCxnSpPr>
            <p:cNvPr id="51" name="Straight Connector 50">
              <a:extLst>
                <a:ext uri="{FF2B5EF4-FFF2-40B4-BE49-F238E27FC236}">
                  <a16:creationId xmlns:a16="http://schemas.microsoft.com/office/drawing/2014/main" id="{8C6415EB-8C9A-4F1B-A459-64B94A8651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347" y="3793236"/>
              <a:ext cx="118872" cy="0"/>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grpSp>
      <p:pic>
        <p:nvPicPr>
          <p:cNvPr id="6" name="Graphic 5" descr="Mop and bucket">
            <a:extLst>
              <a:ext uri="{FF2B5EF4-FFF2-40B4-BE49-F238E27FC236}">
                <a16:creationId xmlns:a16="http://schemas.microsoft.com/office/drawing/2014/main" id="{766B34EC-8039-4B29-A4C9-5D2765E5908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136153" y="2385716"/>
            <a:ext cx="3919694" cy="3919694"/>
          </a:xfrm>
          <a:prstGeom prst="rect">
            <a:avLst/>
          </a:prstGeom>
        </p:spPr>
      </p:pic>
      <p:grpSp>
        <p:nvGrpSpPr>
          <p:cNvPr id="53" name="Bottom Right">
            <a:extLst>
              <a:ext uri="{FF2B5EF4-FFF2-40B4-BE49-F238E27FC236}">
                <a16:creationId xmlns:a16="http://schemas.microsoft.com/office/drawing/2014/main" id="{B798A610-8506-4BC1-8108-8E1A31CAB87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54" name="Freeform: Shape 53">
              <a:extLst>
                <a:ext uri="{FF2B5EF4-FFF2-40B4-BE49-F238E27FC236}">
                  <a16:creationId xmlns:a16="http://schemas.microsoft.com/office/drawing/2014/main" id="{5C72D714-A610-482A-B26E-C679E9535D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55" name="Graphic 157">
              <a:extLst>
                <a:ext uri="{FF2B5EF4-FFF2-40B4-BE49-F238E27FC236}">
                  <a16:creationId xmlns:a16="http://schemas.microsoft.com/office/drawing/2014/main" id="{D7EF30A6-8E6C-417A-B645-4EC7F0B38248}"/>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57" name="Freeform: Shape 56">
                <a:extLst>
                  <a:ext uri="{FF2B5EF4-FFF2-40B4-BE49-F238E27FC236}">
                    <a16:creationId xmlns:a16="http://schemas.microsoft.com/office/drawing/2014/main" id="{17D377E0-C3CC-48DC-B73B-09CEEDE395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dirty="0"/>
              </a:p>
            </p:txBody>
          </p:sp>
          <p:sp>
            <p:nvSpPr>
              <p:cNvPr id="58" name="Freeform: Shape 57">
                <a:extLst>
                  <a:ext uri="{FF2B5EF4-FFF2-40B4-BE49-F238E27FC236}">
                    <a16:creationId xmlns:a16="http://schemas.microsoft.com/office/drawing/2014/main" id="{80E2DF20-A9FD-4B82-8673-1091B4C008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dirty="0"/>
              </a:p>
            </p:txBody>
          </p:sp>
          <p:sp>
            <p:nvSpPr>
              <p:cNvPr id="59" name="Freeform: Shape 58">
                <a:extLst>
                  <a:ext uri="{FF2B5EF4-FFF2-40B4-BE49-F238E27FC236}">
                    <a16:creationId xmlns:a16="http://schemas.microsoft.com/office/drawing/2014/main" id="{2425BAEB-7B00-4394-8302-CF2DEA7440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dirty="0"/>
              </a:p>
            </p:txBody>
          </p:sp>
          <p:sp>
            <p:nvSpPr>
              <p:cNvPr id="60" name="Freeform: Shape 59">
                <a:extLst>
                  <a:ext uri="{FF2B5EF4-FFF2-40B4-BE49-F238E27FC236}">
                    <a16:creationId xmlns:a16="http://schemas.microsoft.com/office/drawing/2014/main" id="{4917EE8E-E8BC-42F3-BEE3-2F84E8F64D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dirty="0"/>
              </a:p>
            </p:txBody>
          </p:sp>
          <p:sp>
            <p:nvSpPr>
              <p:cNvPr id="61" name="Freeform: Shape 60">
                <a:extLst>
                  <a:ext uri="{FF2B5EF4-FFF2-40B4-BE49-F238E27FC236}">
                    <a16:creationId xmlns:a16="http://schemas.microsoft.com/office/drawing/2014/main" id="{B8647303-59FF-4A2B-8D6D-FB229E6590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dirty="0"/>
              </a:p>
            </p:txBody>
          </p:sp>
          <p:sp>
            <p:nvSpPr>
              <p:cNvPr id="62" name="Freeform: Shape 61">
                <a:extLst>
                  <a:ext uri="{FF2B5EF4-FFF2-40B4-BE49-F238E27FC236}">
                    <a16:creationId xmlns:a16="http://schemas.microsoft.com/office/drawing/2014/main" id="{7BD597AB-C6D9-437D-BBFE-8007D4ED0F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dirty="0"/>
              </a:p>
            </p:txBody>
          </p:sp>
          <p:sp>
            <p:nvSpPr>
              <p:cNvPr id="63" name="Freeform: Shape 62">
                <a:extLst>
                  <a:ext uri="{FF2B5EF4-FFF2-40B4-BE49-F238E27FC236}">
                    <a16:creationId xmlns:a16="http://schemas.microsoft.com/office/drawing/2014/main" id="{4FA09AC9-DA2A-4216-BBFD-96E701FB85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dirty="0"/>
              </a:p>
            </p:txBody>
          </p:sp>
        </p:grpSp>
        <p:sp>
          <p:nvSpPr>
            <p:cNvPr id="56" name="Freeform: Shape 55">
              <a:extLst>
                <a:ext uri="{FF2B5EF4-FFF2-40B4-BE49-F238E27FC236}">
                  <a16:creationId xmlns:a16="http://schemas.microsoft.com/office/drawing/2014/main" id="{A8AD4A98-C6D7-49C8-A31E-29C6DB7C06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Tree>
    <p:extLst>
      <p:ext uri="{BB962C8B-B14F-4D97-AF65-F5344CB8AC3E}">
        <p14:creationId xmlns:p14="http://schemas.microsoft.com/office/powerpoint/2010/main" val="21495318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C91FF85-D546-415F-8DE4-9E800F9FEDFA}"/>
              </a:ext>
            </a:extLst>
          </p:cNvPr>
          <p:cNvPicPr>
            <a:picLocks noChangeAspect="1"/>
          </p:cNvPicPr>
          <p:nvPr/>
        </p:nvPicPr>
        <p:blipFill>
          <a:blip r:embed="rId2"/>
          <a:stretch>
            <a:fillRect/>
          </a:stretch>
        </p:blipFill>
        <p:spPr>
          <a:xfrm>
            <a:off x="2555549" y="1286358"/>
            <a:ext cx="7422786" cy="4401519"/>
          </a:xfrm>
          <a:prstGeom prst="rect">
            <a:avLst/>
          </a:prstGeom>
        </p:spPr>
      </p:pic>
      <p:sp>
        <p:nvSpPr>
          <p:cNvPr id="6" name="Title 1">
            <a:extLst>
              <a:ext uri="{FF2B5EF4-FFF2-40B4-BE49-F238E27FC236}">
                <a16:creationId xmlns:a16="http://schemas.microsoft.com/office/drawing/2014/main" id="{DE9DF070-084A-4AC8-A629-8BE1BCD91B51}"/>
              </a:ext>
            </a:extLst>
          </p:cNvPr>
          <p:cNvSpPr>
            <a:spLocks noGrp="1"/>
          </p:cNvSpPr>
          <p:nvPr>
            <p:ph type="title"/>
          </p:nvPr>
        </p:nvSpPr>
        <p:spPr>
          <a:xfrm>
            <a:off x="558125" y="-255750"/>
            <a:ext cx="6890425" cy="2065889"/>
          </a:xfrm>
        </p:spPr>
        <p:txBody>
          <a:bodyPr vert="horz" lIns="91440" tIns="45720" rIns="91440" bIns="45720" rtlCol="0" anchor="ctr">
            <a:normAutofit/>
          </a:bodyPr>
          <a:lstStyle/>
          <a:p>
            <a:r>
              <a:rPr lang="en-US" sz="5400" kern="1200" dirty="0">
                <a:solidFill>
                  <a:schemeClr val="tx2"/>
                </a:solidFill>
                <a:latin typeface="+mj-lt"/>
                <a:ea typeface="+mj-ea"/>
                <a:cs typeface="+mj-cs"/>
              </a:rPr>
              <a:t>Data Cleaning cont.</a:t>
            </a:r>
          </a:p>
        </p:txBody>
      </p:sp>
    </p:spTree>
    <p:extLst>
      <p:ext uri="{BB962C8B-B14F-4D97-AF65-F5344CB8AC3E}">
        <p14:creationId xmlns:p14="http://schemas.microsoft.com/office/powerpoint/2010/main" val="15447105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A5AA2DB-1800-41F3-ACD0-603011FE097D}"/>
              </a:ext>
            </a:extLst>
          </p:cNvPr>
          <p:cNvPicPr>
            <a:picLocks noChangeAspect="1"/>
          </p:cNvPicPr>
          <p:nvPr/>
        </p:nvPicPr>
        <p:blipFill>
          <a:blip r:embed="rId2"/>
          <a:stretch>
            <a:fillRect/>
          </a:stretch>
        </p:blipFill>
        <p:spPr>
          <a:xfrm>
            <a:off x="2967135" y="1357995"/>
            <a:ext cx="6483315" cy="4267890"/>
          </a:xfrm>
          <a:prstGeom prst="rect">
            <a:avLst/>
          </a:prstGeom>
        </p:spPr>
      </p:pic>
      <p:sp>
        <p:nvSpPr>
          <p:cNvPr id="6" name="Title 1">
            <a:extLst>
              <a:ext uri="{FF2B5EF4-FFF2-40B4-BE49-F238E27FC236}">
                <a16:creationId xmlns:a16="http://schemas.microsoft.com/office/drawing/2014/main" id="{33360B72-1315-4F90-903A-EA38967AF43E}"/>
              </a:ext>
            </a:extLst>
          </p:cNvPr>
          <p:cNvSpPr>
            <a:spLocks noGrp="1"/>
          </p:cNvSpPr>
          <p:nvPr>
            <p:ph type="title"/>
          </p:nvPr>
        </p:nvSpPr>
        <p:spPr>
          <a:xfrm>
            <a:off x="558125" y="-255750"/>
            <a:ext cx="6890425" cy="2065889"/>
          </a:xfrm>
        </p:spPr>
        <p:txBody>
          <a:bodyPr vert="horz" lIns="91440" tIns="45720" rIns="91440" bIns="45720" rtlCol="0" anchor="ctr">
            <a:normAutofit/>
          </a:bodyPr>
          <a:lstStyle/>
          <a:p>
            <a:r>
              <a:rPr lang="en-US" sz="5400" kern="1200" dirty="0">
                <a:solidFill>
                  <a:schemeClr val="tx2"/>
                </a:solidFill>
                <a:latin typeface="+mj-lt"/>
                <a:ea typeface="+mj-ea"/>
                <a:cs typeface="+mj-cs"/>
              </a:rPr>
              <a:t>Data Cleaning cont.</a:t>
            </a:r>
          </a:p>
        </p:txBody>
      </p:sp>
    </p:spTree>
    <p:extLst>
      <p:ext uri="{BB962C8B-B14F-4D97-AF65-F5344CB8AC3E}">
        <p14:creationId xmlns:p14="http://schemas.microsoft.com/office/powerpoint/2010/main" val="30265510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31656F2-19E3-4190-A91F-3338939A1695}"/>
              </a:ext>
            </a:extLst>
          </p:cNvPr>
          <p:cNvPicPr>
            <a:picLocks noChangeAspect="1"/>
          </p:cNvPicPr>
          <p:nvPr/>
        </p:nvPicPr>
        <p:blipFill>
          <a:blip r:embed="rId2"/>
          <a:stretch>
            <a:fillRect/>
          </a:stretch>
        </p:blipFill>
        <p:spPr>
          <a:xfrm>
            <a:off x="2553131" y="2093562"/>
            <a:ext cx="7520444" cy="4380328"/>
          </a:xfrm>
          <a:prstGeom prst="rect">
            <a:avLst/>
          </a:prstGeom>
        </p:spPr>
      </p:pic>
      <p:sp>
        <p:nvSpPr>
          <p:cNvPr id="6" name="Title 1">
            <a:extLst>
              <a:ext uri="{FF2B5EF4-FFF2-40B4-BE49-F238E27FC236}">
                <a16:creationId xmlns:a16="http://schemas.microsoft.com/office/drawing/2014/main" id="{AF81925E-4D64-4B78-861F-F221F51A2B47}"/>
              </a:ext>
            </a:extLst>
          </p:cNvPr>
          <p:cNvSpPr>
            <a:spLocks noGrp="1"/>
          </p:cNvSpPr>
          <p:nvPr>
            <p:ph type="title"/>
          </p:nvPr>
        </p:nvSpPr>
        <p:spPr>
          <a:xfrm>
            <a:off x="558125" y="-255750"/>
            <a:ext cx="6890425" cy="2065889"/>
          </a:xfrm>
        </p:spPr>
        <p:txBody>
          <a:bodyPr vert="horz" lIns="91440" tIns="45720" rIns="91440" bIns="45720" rtlCol="0" anchor="ctr">
            <a:normAutofit/>
          </a:bodyPr>
          <a:lstStyle/>
          <a:p>
            <a:r>
              <a:rPr lang="en-US" sz="5400" kern="1200" dirty="0">
                <a:solidFill>
                  <a:schemeClr val="tx2"/>
                </a:solidFill>
                <a:latin typeface="+mj-lt"/>
                <a:ea typeface="+mj-ea"/>
                <a:cs typeface="+mj-cs"/>
              </a:rPr>
              <a:t>Data Cleaning cont.</a:t>
            </a:r>
          </a:p>
        </p:txBody>
      </p:sp>
    </p:spTree>
    <p:extLst>
      <p:ext uri="{BB962C8B-B14F-4D97-AF65-F5344CB8AC3E}">
        <p14:creationId xmlns:p14="http://schemas.microsoft.com/office/powerpoint/2010/main" val="32236977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A70BA-2967-490A-A816-163E56FFCDCF}"/>
              </a:ext>
            </a:extLst>
          </p:cNvPr>
          <p:cNvSpPr>
            <a:spLocks noGrp="1"/>
          </p:cNvSpPr>
          <p:nvPr>
            <p:ph type="title"/>
          </p:nvPr>
        </p:nvSpPr>
        <p:spPr>
          <a:xfrm>
            <a:off x="0" y="13433"/>
            <a:ext cx="11696114" cy="718087"/>
          </a:xfrm>
        </p:spPr>
        <p:txBody>
          <a:bodyPr>
            <a:normAutofit fontScale="90000"/>
          </a:bodyPr>
          <a:lstStyle/>
          <a:p>
            <a:r>
              <a:rPr lang="en-US" dirty="0"/>
              <a:t>Life Expectancy vs. Schooling (Consolidated)</a:t>
            </a:r>
          </a:p>
        </p:txBody>
      </p:sp>
      <p:pic>
        <p:nvPicPr>
          <p:cNvPr id="4" name="Picture 3" descr="Chart, scatter chart&#10;&#10;Description automatically generated">
            <a:extLst>
              <a:ext uri="{FF2B5EF4-FFF2-40B4-BE49-F238E27FC236}">
                <a16:creationId xmlns:a16="http://schemas.microsoft.com/office/drawing/2014/main" id="{3E771EB8-BF9D-4459-B7FA-B5BE23F9973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68880" y="821841"/>
            <a:ext cx="9054239" cy="6036159"/>
          </a:xfrm>
          <a:prstGeom prst="rect">
            <a:avLst/>
          </a:prstGeom>
        </p:spPr>
      </p:pic>
    </p:spTree>
    <p:extLst>
      <p:ext uri="{BB962C8B-B14F-4D97-AF65-F5344CB8AC3E}">
        <p14:creationId xmlns:p14="http://schemas.microsoft.com/office/powerpoint/2010/main" val="20520375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931ED-EED8-467D-81F4-74413321914E}"/>
              </a:ext>
            </a:extLst>
          </p:cNvPr>
          <p:cNvSpPr>
            <a:spLocks noGrp="1"/>
          </p:cNvSpPr>
          <p:nvPr>
            <p:ph type="title"/>
          </p:nvPr>
        </p:nvSpPr>
        <p:spPr>
          <a:xfrm>
            <a:off x="0" y="-131518"/>
            <a:ext cx="11352629" cy="1325563"/>
          </a:xfrm>
        </p:spPr>
        <p:txBody>
          <a:bodyPr>
            <a:normAutofit fontScale="90000"/>
          </a:bodyPr>
          <a:lstStyle/>
          <a:p>
            <a:r>
              <a:rPr lang="en-US" dirty="0"/>
              <a:t>Life Expectancy vs. Schooling (Developing)</a:t>
            </a:r>
          </a:p>
        </p:txBody>
      </p:sp>
      <p:pic>
        <p:nvPicPr>
          <p:cNvPr id="5" name="Picture 4" descr="Chart, scatter chart&#10;&#10;Description automatically generated">
            <a:extLst>
              <a:ext uri="{FF2B5EF4-FFF2-40B4-BE49-F238E27FC236}">
                <a16:creationId xmlns:a16="http://schemas.microsoft.com/office/drawing/2014/main" id="{85CC26E7-F1F8-438B-B8FE-E9E92C3336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00616" y="908373"/>
            <a:ext cx="8790768" cy="5860512"/>
          </a:xfrm>
          <a:prstGeom prst="rect">
            <a:avLst/>
          </a:prstGeom>
        </p:spPr>
      </p:pic>
    </p:spTree>
    <p:extLst>
      <p:ext uri="{BB962C8B-B14F-4D97-AF65-F5344CB8AC3E}">
        <p14:creationId xmlns:p14="http://schemas.microsoft.com/office/powerpoint/2010/main" val="15477242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9B9B5C-D29B-4F03-8A24-2719455BD04D}"/>
              </a:ext>
            </a:extLst>
          </p:cNvPr>
          <p:cNvSpPr>
            <a:spLocks noGrp="1"/>
          </p:cNvSpPr>
          <p:nvPr>
            <p:ph type="title"/>
          </p:nvPr>
        </p:nvSpPr>
        <p:spPr>
          <a:xfrm>
            <a:off x="106680" y="-108708"/>
            <a:ext cx="11231880" cy="1325563"/>
          </a:xfrm>
        </p:spPr>
        <p:txBody>
          <a:bodyPr>
            <a:normAutofit fontScale="90000"/>
          </a:bodyPr>
          <a:lstStyle/>
          <a:p>
            <a:r>
              <a:rPr lang="en-US" dirty="0"/>
              <a:t>Life Expectancy vs. Schooling (Developed)</a:t>
            </a:r>
          </a:p>
        </p:txBody>
      </p:sp>
      <p:pic>
        <p:nvPicPr>
          <p:cNvPr id="5" name="Picture 4" descr="Chart, scatter chart&#10;&#10;Description automatically generated">
            <a:extLst>
              <a:ext uri="{FF2B5EF4-FFF2-40B4-BE49-F238E27FC236}">
                <a16:creationId xmlns:a16="http://schemas.microsoft.com/office/drawing/2014/main" id="{DD98B32C-4F1E-448C-A444-7AB8BC6D018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40101" y="981990"/>
            <a:ext cx="8511798" cy="5674532"/>
          </a:xfrm>
          <a:prstGeom prst="rect">
            <a:avLst/>
          </a:prstGeom>
        </p:spPr>
      </p:pic>
    </p:spTree>
    <p:extLst>
      <p:ext uri="{BB962C8B-B14F-4D97-AF65-F5344CB8AC3E}">
        <p14:creationId xmlns:p14="http://schemas.microsoft.com/office/powerpoint/2010/main" val="1094882594"/>
      </p:ext>
    </p:extLst>
  </p:cSld>
  <p:clrMapOvr>
    <a:masterClrMapping/>
  </p:clrMapOvr>
</p:sld>
</file>

<file path=ppt/theme/theme1.xml><?xml version="1.0" encoding="utf-8"?>
<a:theme xmlns:a="http://schemas.openxmlformats.org/drawingml/2006/main" name="ExploreVTI">
  <a:themeElements>
    <a:clrScheme name="AnalogousFromLightSeed_2SEEDS">
      <a:dk1>
        <a:srgbClr val="000000"/>
      </a:dk1>
      <a:lt1>
        <a:srgbClr val="FFFFFF"/>
      </a:lt1>
      <a:dk2>
        <a:srgbClr val="412624"/>
      </a:dk2>
      <a:lt2>
        <a:srgbClr val="E8E2E2"/>
      </a:lt2>
      <a:accent1>
        <a:srgbClr val="75A8AB"/>
      </a:accent1>
      <a:accent2>
        <a:srgbClr val="81AA9B"/>
      </a:accent2>
      <a:accent3>
        <a:srgbClr val="87A4BE"/>
      </a:accent3>
      <a:accent4>
        <a:srgbClr val="BA7F94"/>
      </a:accent4>
      <a:accent5>
        <a:srgbClr val="C59793"/>
      </a:accent5>
      <a:accent6>
        <a:srgbClr val="BA9B7F"/>
      </a:accent6>
      <a:hlink>
        <a:srgbClr val="AE6D69"/>
      </a:hlink>
      <a:folHlink>
        <a:srgbClr val="7F7F7F"/>
      </a:folHlink>
    </a:clrScheme>
    <a:fontScheme name="Custom 23">
      <a:majorFont>
        <a:latin typeface="Sagona Book"/>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xploreVTI" id="{157DDAE2-BFCD-43FD-9602-E5EFEAD66DC3}" vid="{04B6EBF8-4645-4305-9753-050B420478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238</TotalTime>
  <Words>702</Words>
  <Application>Microsoft Office PowerPoint</Application>
  <PresentationFormat>Widescreen</PresentationFormat>
  <Paragraphs>48</Paragraphs>
  <Slides>10</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Avenir Next LT Pro</vt:lpstr>
      <vt:lpstr>AvenirNext LT Pro Medium</vt:lpstr>
      <vt:lpstr>Calibri</vt:lpstr>
      <vt:lpstr>Sagona Book</vt:lpstr>
      <vt:lpstr>ExploreVTI</vt:lpstr>
      <vt:lpstr>Life Expectancy: Unpacking the Global Drivers of a Long Life</vt:lpstr>
      <vt:lpstr>Life Expectancy vs. Schooling</vt:lpstr>
      <vt:lpstr>Data Cleaning</vt:lpstr>
      <vt:lpstr>Data Cleaning cont.</vt:lpstr>
      <vt:lpstr>Data Cleaning cont.</vt:lpstr>
      <vt:lpstr>Data Cleaning cont.</vt:lpstr>
      <vt:lpstr>Life Expectancy vs. Schooling (Consolidated)</vt:lpstr>
      <vt:lpstr>Life Expectancy vs. Schooling (Developing)</vt:lpstr>
      <vt:lpstr>Life Expectancy vs. Schooling (Developed)</vt:lpstr>
      <vt:lpstr>Conclusion: Life Expectancy vs. Schooling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Life Expectancy: Unpacking the Primary Drivers of a Long Life</dc:title>
  <dc:creator>Colin O'Neill</dc:creator>
  <cp:lastModifiedBy>Colin O'Neill</cp:lastModifiedBy>
  <cp:revision>23</cp:revision>
  <dcterms:created xsi:type="dcterms:W3CDTF">2021-02-02T22:38:00Z</dcterms:created>
  <dcterms:modified xsi:type="dcterms:W3CDTF">2021-02-05T03:41:02Z</dcterms:modified>
</cp:coreProperties>
</file>