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3011760" y="4330800"/>
            <a:ext cx="604080" cy="60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2320" y="4246560"/>
            <a:ext cx="821520" cy="8215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347440" y="4275360"/>
            <a:ext cx="1004400" cy="6890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4"/>
          <a:stretch/>
        </p:blipFill>
        <p:spPr>
          <a:xfrm>
            <a:off x="7448400" y="314064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82880" y="1479600"/>
            <a:ext cx="1735920" cy="2833920"/>
          </a:xfrm>
          <a:prstGeom prst="rect">
            <a:avLst/>
          </a:prstGeom>
          <a:solidFill>
            <a:srgbClr val="e0efd4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 Access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Layer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437920" y="1479600"/>
            <a:ext cx="1735920" cy="2833920"/>
          </a:xfrm>
          <a:prstGeom prst="rect">
            <a:avLst/>
          </a:prstGeom>
          <a:solidFill>
            <a:srgbClr val="fffbcc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Layer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5"/>
          <a:stretch/>
        </p:blipFill>
        <p:spPr>
          <a:xfrm>
            <a:off x="4890240" y="4366800"/>
            <a:ext cx="547200" cy="54720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4682160" y="1479600"/>
            <a:ext cx="1735920" cy="2833920"/>
          </a:xfrm>
          <a:prstGeom prst="rect">
            <a:avLst/>
          </a:prstGeom>
          <a:solidFill>
            <a:srgbClr val="fcd4d1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Presentation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Layer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04000" y="177840"/>
            <a:ext cx="701856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Marketplace Application –Prototype Architecture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40080" y="3252960"/>
            <a:ext cx="821520" cy="450000"/>
          </a:xfrm>
          <a:prstGeom prst="can">
            <a:avLst>
              <a:gd name="adj" fmla="val 250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DBMS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74320" y="1701360"/>
            <a:ext cx="1553760" cy="450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2538000" y="2133360"/>
            <a:ext cx="1517760" cy="4622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7791120" y="2302560"/>
            <a:ext cx="860400" cy="9136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4812480" y="2139120"/>
            <a:ext cx="1461600" cy="456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4812480" y="2939760"/>
            <a:ext cx="1461600" cy="54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Line 11"/>
          <p:cNvSpPr/>
          <p:nvPr/>
        </p:nvSpPr>
        <p:spPr>
          <a:xfrm>
            <a:off x="6275520" y="3028320"/>
            <a:ext cx="15156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static content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(HTML)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Line 12"/>
          <p:cNvSpPr/>
          <p:nvPr/>
        </p:nvSpPr>
        <p:spPr>
          <a:xfrm>
            <a:off x="6275520" y="2479680"/>
            <a:ext cx="151560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REST over HTTP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(JSON)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8129520" y="3338640"/>
            <a:ext cx="822960" cy="5472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1152720" y="4458240"/>
            <a:ext cx="730080" cy="398880"/>
          </a:xfrm>
          <a:prstGeom prst="rect">
            <a:avLst/>
          </a:prstGeom>
          <a:ln>
            <a:noFill/>
          </a:ln>
        </p:spPr>
      </p:pic>
      <p:sp>
        <p:nvSpPr>
          <p:cNvPr id="56" name="CustomShape 13"/>
          <p:cNvSpPr/>
          <p:nvPr/>
        </p:nvSpPr>
        <p:spPr>
          <a:xfrm>
            <a:off x="2538000" y="1593360"/>
            <a:ext cx="1517760" cy="434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4812480" y="1593360"/>
            <a:ext cx="1461600" cy="434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7791120" y="1551600"/>
            <a:ext cx="860400" cy="6336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6275520" y="1867680"/>
            <a:ext cx="151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REST over HTTP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(JSON)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0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8"/>
          <p:cNvSpPr/>
          <p:nvPr/>
        </p:nvSpPr>
        <p:spPr>
          <a:xfrm>
            <a:off x="4056480" y="1810800"/>
            <a:ext cx="75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4056480" y="2364840"/>
            <a:ext cx="7556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274320" y="2521440"/>
            <a:ext cx="1553760" cy="364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Repositories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" name="Line 21"/>
          <p:cNvSpPr/>
          <p:nvPr/>
        </p:nvSpPr>
        <p:spPr>
          <a:xfrm>
            <a:off x="1828800" y="1845360"/>
            <a:ext cx="709200" cy="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5" name="Line 22"/>
          <p:cNvSpPr/>
          <p:nvPr/>
        </p:nvSpPr>
        <p:spPr>
          <a:xfrm>
            <a:off x="1828440" y="2103120"/>
            <a:ext cx="709560" cy="18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6" name="Line 23"/>
          <p:cNvSpPr/>
          <p:nvPr/>
        </p:nvSpPr>
        <p:spPr>
          <a:xfrm>
            <a:off x="1061280" y="2152440"/>
            <a:ext cx="360" cy="369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4"/>
          <p:cNvSpPr/>
          <p:nvPr/>
        </p:nvSpPr>
        <p:spPr>
          <a:xfrm>
            <a:off x="1061280" y="2872800"/>
            <a:ext cx="360" cy="3801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5"/>
          <p:cNvSpPr/>
          <p:nvPr/>
        </p:nvSpPr>
        <p:spPr>
          <a:xfrm>
            <a:off x="828720" y="2178000"/>
            <a:ext cx="4485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JPA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93080" y="2934360"/>
            <a:ext cx="5781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JDBC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2017-10-22T13:26:42Z</dcterms:created>
  <dc:creator/>
  <dc:description/>
  <dc:language>en-US</dc:language>
  <cp:lastModifiedBy/>
  <dcterms:modified xsi:type="dcterms:W3CDTF">2017-10-23T20:51:47Z</dcterms:modified>
  <cp:revision>9</cp:revision>
  <dc:subject/>
  <dc:title>Bright Blue</dc:title>
</cp:coreProperties>
</file>