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177840"/>
            <a:ext cx="701892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Marketplace Application –Deployment Scenario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683120" y="1708200"/>
            <a:ext cx="860760" cy="26614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681440" y="3803760"/>
            <a:ext cx="1702800" cy="547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6364800" y="2083680"/>
            <a:ext cx="118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REST over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(JSON)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7647120" y="1674360"/>
            <a:ext cx="860760" cy="26614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7611120" y="1640880"/>
            <a:ext cx="860760" cy="26614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7575120" y="1607040"/>
            <a:ext cx="860760" cy="26614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4639320" y="3767760"/>
            <a:ext cx="1702800" cy="547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597560" y="3731760"/>
            <a:ext cx="1702800" cy="547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4555440" y="3695760"/>
            <a:ext cx="1702800" cy="547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Line 12"/>
          <p:cNvSpPr/>
          <p:nvPr/>
        </p:nvSpPr>
        <p:spPr>
          <a:xfrm>
            <a:off x="6384240" y="4003920"/>
            <a:ext cx="11908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static content</a:t>
            </a:r>
            <a:br/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(HTML/JS)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4608000" y="1535040"/>
            <a:ext cx="1753920" cy="1812240"/>
          </a:xfrm>
          <a:prstGeom prst="rect">
            <a:avLst/>
          </a:prstGeom>
          <a:solidFill>
            <a:srgbClr val="fcd4d1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Client-Facing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Microservice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4699440" y="2230560"/>
            <a:ext cx="147672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4699440" y="1681920"/>
            <a:ext cx="1476720" cy="434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822960" y="1535040"/>
            <a:ext cx="3018960" cy="1812240"/>
          </a:xfrm>
          <a:prstGeom prst="rect">
            <a:avLst/>
          </a:prstGeom>
          <a:solidFill>
            <a:srgbClr val="fffbcc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Business Logic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Microservice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2485440" y="2230560"/>
            <a:ext cx="1188720" cy="4543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2485440" y="1679040"/>
            <a:ext cx="1188720" cy="426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842400" y="3683520"/>
            <a:ext cx="1097280" cy="816480"/>
          </a:xfrm>
          <a:prstGeom prst="can">
            <a:avLst>
              <a:gd name="adj" fmla="val 250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Clustered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Store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1022400" y="1900800"/>
            <a:ext cx="82296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3841920" y="2083320"/>
            <a:ext cx="65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 MQ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4572000" y="1499040"/>
            <a:ext cx="1753920" cy="1812240"/>
          </a:xfrm>
          <a:prstGeom prst="rect">
            <a:avLst/>
          </a:prstGeom>
          <a:solidFill>
            <a:srgbClr val="fcd4d1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Client-Facing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Microservice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4663440" y="2194560"/>
            <a:ext cx="147672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4663440" y="1645920"/>
            <a:ext cx="1476720" cy="434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4536000" y="1463040"/>
            <a:ext cx="1753920" cy="1812240"/>
          </a:xfrm>
          <a:prstGeom prst="rect">
            <a:avLst/>
          </a:prstGeom>
          <a:solidFill>
            <a:srgbClr val="fcd4d1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Client-Facing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Microservice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4627440" y="2158560"/>
            <a:ext cx="147672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4627440" y="1609920"/>
            <a:ext cx="1476720" cy="434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4500000" y="1427040"/>
            <a:ext cx="1753920" cy="1812240"/>
          </a:xfrm>
          <a:prstGeom prst="rect">
            <a:avLst/>
          </a:prstGeom>
          <a:solidFill>
            <a:srgbClr val="fcd4d1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Client-Facing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Microservice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4699440" y="2122560"/>
            <a:ext cx="136872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4699440" y="1573920"/>
            <a:ext cx="1368720" cy="434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1845360" y="199224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1845360" y="233820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786960" y="1499040"/>
            <a:ext cx="3018960" cy="1812240"/>
          </a:xfrm>
          <a:prstGeom prst="rect">
            <a:avLst/>
          </a:prstGeom>
          <a:solidFill>
            <a:srgbClr val="fffbcc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Business Logic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Microservice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2449440" y="2194560"/>
            <a:ext cx="1188720" cy="4543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CustomShape 35"/>
          <p:cNvSpPr/>
          <p:nvPr/>
        </p:nvSpPr>
        <p:spPr>
          <a:xfrm>
            <a:off x="2449440" y="1643040"/>
            <a:ext cx="1188720" cy="426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986400" y="1864800"/>
            <a:ext cx="82296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37"/>
          <p:cNvSpPr/>
          <p:nvPr/>
        </p:nvSpPr>
        <p:spPr>
          <a:xfrm>
            <a:off x="1809360" y="195624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76" name="CustomShape 38"/>
          <p:cNvSpPr/>
          <p:nvPr/>
        </p:nvSpPr>
        <p:spPr>
          <a:xfrm>
            <a:off x="1809360" y="230220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750960" y="1463040"/>
            <a:ext cx="3018960" cy="1812240"/>
          </a:xfrm>
          <a:prstGeom prst="rect">
            <a:avLst/>
          </a:prstGeom>
          <a:solidFill>
            <a:srgbClr val="fffbcc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Business Logic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Microservice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" name="CustomShape 40"/>
          <p:cNvSpPr/>
          <p:nvPr/>
        </p:nvSpPr>
        <p:spPr>
          <a:xfrm>
            <a:off x="2413440" y="2158560"/>
            <a:ext cx="1188720" cy="4543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CustomShape 41"/>
          <p:cNvSpPr/>
          <p:nvPr/>
        </p:nvSpPr>
        <p:spPr>
          <a:xfrm>
            <a:off x="2413440" y="1607040"/>
            <a:ext cx="1188720" cy="426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CustomShape 42"/>
          <p:cNvSpPr/>
          <p:nvPr/>
        </p:nvSpPr>
        <p:spPr>
          <a:xfrm>
            <a:off x="950400" y="1828800"/>
            <a:ext cx="82296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43"/>
          <p:cNvSpPr/>
          <p:nvPr/>
        </p:nvSpPr>
        <p:spPr>
          <a:xfrm>
            <a:off x="1773360" y="192024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2" name="CustomShape 44"/>
          <p:cNvSpPr/>
          <p:nvPr/>
        </p:nvSpPr>
        <p:spPr>
          <a:xfrm>
            <a:off x="1773360" y="226620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3" name="CustomShape 45"/>
          <p:cNvSpPr/>
          <p:nvPr/>
        </p:nvSpPr>
        <p:spPr>
          <a:xfrm>
            <a:off x="714960" y="1427040"/>
            <a:ext cx="3018960" cy="1812240"/>
          </a:xfrm>
          <a:prstGeom prst="rect">
            <a:avLst/>
          </a:prstGeom>
          <a:solidFill>
            <a:srgbClr val="fffbcc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Business Logic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Microservice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" name="CustomShape 46"/>
          <p:cNvSpPr/>
          <p:nvPr/>
        </p:nvSpPr>
        <p:spPr>
          <a:xfrm>
            <a:off x="2377440" y="2122560"/>
            <a:ext cx="1188720" cy="4543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End-User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CustomShape 47"/>
          <p:cNvSpPr/>
          <p:nvPr/>
        </p:nvSpPr>
        <p:spPr>
          <a:xfrm>
            <a:off x="2377440" y="1571040"/>
            <a:ext cx="1188720" cy="426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Admin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48"/>
          <p:cNvSpPr/>
          <p:nvPr/>
        </p:nvSpPr>
        <p:spPr>
          <a:xfrm>
            <a:off x="914400" y="1792800"/>
            <a:ext cx="82296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1737360" y="190044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1737360" y="2230200"/>
            <a:ext cx="64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9" name="CustomShape 51"/>
          <p:cNvSpPr/>
          <p:nvPr/>
        </p:nvSpPr>
        <p:spPr>
          <a:xfrm>
            <a:off x="806760" y="3647880"/>
            <a:ext cx="1097280" cy="816480"/>
          </a:xfrm>
          <a:prstGeom prst="can">
            <a:avLst>
              <a:gd name="adj" fmla="val 250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Clustered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Store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52"/>
          <p:cNvSpPr/>
          <p:nvPr/>
        </p:nvSpPr>
        <p:spPr>
          <a:xfrm>
            <a:off x="771120" y="3612240"/>
            <a:ext cx="1097280" cy="816480"/>
          </a:xfrm>
          <a:prstGeom prst="can">
            <a:avLst>
              <a:gd name="adj" fmla="val 250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Clustered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Store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53"/>
          <p:cNvSpPr/>
          <p:nvPr/>
        </p:nvSpPr>
        <p:spPr>
          <a:xfrm>
            <a:off x="735480" y="3576600"/>
            <a:ext cx="1097280" cy="816480"/>
          </a:xfrm>
          <a:prstGeom prst="can">
            <a:avLst>
              <a:gd name="adj" fmla="val 250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Clustered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Store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Line 54"/>
          <p:cNvSpPr/>
          <p:nvPr/>
        </p:nvSpPr>
        <p:spPr>
          <a:xfrm>
            <a:off x="1299600" y="2341440"/>
            <a:ext cx="0" cy="12351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JDBC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Line 55"/>
          <p:cNvSpPr/>
          <p:nvPr/>
        </p:nvSpPr>
        <p:spPr>
          <a:xfrm>
            <a:off x="3970800" y="1263600"/>
            <a:ext cx="0" cy="3474720"/>
          </a:xfrm>
          <a:prstGeom prst="line">
            <a:avLst/>
          </a:prstGeom>
          <a:ln w="1836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/>
          <a:p>
            <a:pPr algn="ctr"/>
            <a:r>
              <a:rPr b="0" lang="en-US" sz="1800" spc="-1" strike="noStrike">
                <a:solidFill>
                  <a:srgbClr val="ef413d"/>
                </a:solidFill>
                <a:latin typeface="Arial"/>
              </a:rPr>
              <a:t>firewall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2017-10-22T13:26:42Z</dcterms:created>
  <dc:creator/>
  <dc:description/>
  <dc:language>en-US</dc:language>
  <cp:lastModifiedBy/>
  <dcterms:modified xsi:type="dcterms:W3CDTF">2017-10-23T20:43:19Z</dcterms:modified>
  <cp:revision>11</cp:revision>
  <dc:subject/>
  <dc:title>Bright Blue</dc:title>
</cp:coreProperties>
</file>