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97AF41-1295-488B-8FBB-190DEF06FE2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290775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中期审核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b="1" dirty="0" smtClean="0"/>
              <a:t>用</a:t>
            </a:r>
            <a:r>
              <a:rPr lang="en-US" altLang="zh-CN" sz="3200" b="1" dirty="0" smtClean="0"/>
              <a:t>FPGA</a:t>
            </a:r>
            <a:r>
              <a:rPr lang="zh-CN" altLang="en-US" sz="3200" b="1" dirty="0" smtClean="0"/>
              <a:t>实现</a:t>
            </a:r>
            <a:r>
              <a:rPr lang="en-US" altLang="zh-CN" sz="3200" b="1" dirty="0" smtClean="0"/>
              <a:t>flappy bird</a:t>
            </a:r>
            <a:r>
              <a:rPr lang="zh-CN" altLang="en-US" sz="3200" b="1" dirty="0" smtClean="0"/>
              <a:t>的基本游戏功能</a:t>
            </a:r>
            <a:endParaRPr lang="zh-CN" alt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b="1" dirty="0" smtClean="0"/>
              <a:t>组员：李吉生、梁栋、吴秋蓉</a:t>
            </a:r>
            <a:endParaRPr lang="en-US" altLang="zh-CN" sz="2200" b="1" dirty="0" smtClean="0"/>
          </a:p>
          <a:p>
            <a:pPr algn="r"/>
            <a:endParaRPr lang="en-US" altLang="zh-CN" sz="2200" dirty="0" smtClean="0"/>
          </a:p>
          <a:p>
            <a:r>
              <a:rPr lang="en-US" altLang="zh-CN" sz="2200" dirty="0" smtClean="0"/>
              <a:t>2014-12-09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00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当前进度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600" dirty="0" smtClean="0"/>
              <a:t>搭建硬件平台（吴秋蓉）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配置</a:t>
            </a:r>
            <a:r>
              <a:rPr lang="en-US" altLang="zh-CN" sz="2800" dirty="0" smtClean="0"/>
              <a:t>NIOS II</a:t>
            </a:r>
            <a:r>
              <a:rPr lang="zh-CN" altLang="en-US" sz="2800" dirty="0" smtClean="0"/>
              <a:t>，包括</a:t>
            </a:r>
            <a:r>
              <a:rPr lang="en-US" altLang="zh-CN" sz="2800" dirty="0" smtClean="0"/>
              <a:t>VGA</a:t>
            </a:r>
            <a:r>
              <a:rPr lang="zh-CN" altLang="en-US" sz="2800" dirty="0" smtClean="0"/>
              <a:t>、按键中断、</a:t>
            </a:r>
            <a:r>
              <a:rPr lang="en-US" altLang="zh-CN" sz="2800" dirty="0" smtClean="0"/>
              <a:t>GPIO</a:t>
            </a:r>
            <a:r>
              <a:rPr lang="zh-CN" altLang="en-US" sz="2800" dirty="0" smtClean="0"/>
              <a:t>中断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3600" dirty="0" smtClean="0"/>
              <a:t>实现游戏逻辑（梁栋）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包括游戏开始、随机生成障碍、</a:t>
            </a:r>
            <a:r>
              <a:rPr lang="en-US" altLang="zh-CN" sz="2800" dirty="0" smtClean="0"/>
              <a:t>bird</a:t>
            </a:r>
            <a:r>
              <a:rPr lang="zh-CN" altLang="en-US" sz="2800" dirty="0" smtClean="0"/>
              <a:t>的运动函数、失败判断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3600" dirty="0" smtClean="0"/>
              <a:t>VGA</a:t>
            </a:r>
            <a:r>
              <a:rPr lang="zh-CN" altLang="en-US" sz="3600" dirty="0" smtClean="0"/>
              <a:t>输出（李吉生）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3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调试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VGA</a:t>
            </a:r>
            <a:r>
              <a:rPr lang="zh-CN" altLang="en-US" sz="2800" dirty="0" smtClean="0"/>
              <a:t>接口</a:t>
            </a:r>
            <a:endParaRPr lang="en-US" altLang="zh-CN" sz="2800" dirty="0" smtClean="0"/>
          </a:p>
          <a:p>
            <a:r>
              <a:rPr lang="en-US" altLang="zh-CN" sz="2800" dirty="0" smtClean="0"/>
              <a:t>Bird</a:t>
            </a:r>
            <a:r>
              <a:rPr lang="zh-CN" altLang="en-US" sz="2800" dirty="0" smtClean="0"/>
              <a:t>升降加速度函数</a:t>
            </a:r>
            <a:endParaRPr lang="en-US" altLang="zh-CN" sz="2800" dirty="0" smtClean="0"/>
          </a:p>
          <a:p>
            <a:r>
              <a:rPr lang="zh-CN" altLang="en-US" sz="2800" dirty="0" smtClean="0"/>
              <a:t>按键去抖（软件实现）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903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效果演示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45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未来任务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	</a:t>
            </a:r>
            <a:r>
              <a:rPr lang="zh-CN" altLang="zh-CN" sz="2600" dirty="0"/>
              <a:t>基于图像识别的游戏破解</a:t>
            </a:r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包括</a:t>
            </a:r>
            <a:r>
              <a:rPr lang="zh-CN" altLang="zh-CN" sz="2600" dirty="0" smtClean="0"/>
              <a:t>摄像头</a:t>
            </a:r>
            <a:r>
              <a:rPr lang="zh-CN" altLang="zh-CN" sz="2600" dirty="0"/>
              <a:t>模拟信号的</a:t>
            </a:r>
            <a:r>
              <a:rPr lang="zh-CN" altLang="zh-CN" sz="2600" dirty="0" smtClean="0"/>
              <a:t>采集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zh-CN" sz="2600" dirty="0" smtClean="0"/>
              <a:t>采集</a:t>
            </a:r>
            <a:r>
              <a:rPr lang="zh-CN" altLang="zh-CN" sz="2600" dirty="0"/>
              <a:t>图像的基本</a:t>
            </a:r>
            <a:r>
              <a:rPr lang="zh-CN" altLang="zh-CN" sz="2600" dirty="0" smtClean="0"/>
              <a:t>处理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zh-CN" sz="2600" dirty="0" smtClean="0"/>
              <a:t>游戏</a:t>
            </a:r>
            <a:r>
              <a:rPr lang="zh-CN" altLang="zh-CN" sz="2600" dirty="0"/>
              <a:t>元素的图像</a:t>
            </a:r>
            <a:r>
              <a:rPr lang="zh-CN" altLang="zh-CN" sz="2600" dirty="0" smtClean="0"/>
              <a:t>识别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zh-CN" sz="2600" dirty="0" smtClean="0"/>
              <a:t>控制</a:t>
            </a:r>
            <a:r>
              <a:rPr lang="zh-CN" altLang="zh-CN" sz="2600" dirty="0"/>
              <a:t>游戏的AI逻辑</a:t>
            </a:r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zh-CN" sz="2600" dirty="0" smtClean="0"/>
              <a:t>透过</a:t>
            </a:r>
            <a:r>
              <a:rPr lang="zh-CN" altLang="zh-CN" sz="2600" dirty="0"/>
              <a:t>GPIO对主机的控制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08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</TotalTime>
  <Words>37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主管人员</vt:lpstr>
      <vt:lpstr>中期审核 用FPGA实现flappy bird的基本游戏功能</vt:lpstr>
      <vt:lpstr>当前进度</vt:lpstr>
      <vt:lpstr>调试</vt:lpstr>
      <vt:lpstr>效果演示</vt:lpstr>
      <vt:lpstr>未来任务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中期审核 用FPGA实现flappy bird的最基本游戏功能</dc:title>
  <dc:creator>xsxs</dc:creator>
  <cp:lastModifiedBy>xsxs</cp:lastModifiedBy>
  <cp:revision>4</cp:revision>
  <dcterms:created xsi:type="dcterms:W3CDTF">2014-12-07T06:26:19Z</dcterms:created>
  <dcterms:modified xsi:type="dcterms:W3CDTF">2014-12-07T06:56:20Z</dcterms:modified>
</cp:coreProperties>
</file>