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8A52-E082-4E07-8348-08B4320A4987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F494-4CA1-4CAC-934F-90A2F86DB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58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8A52-E082-4E07-8348-08B4320A4987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F494-4CA1-4CAC-934F-90A2F86DB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11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8A52-E082-4E07-8348-08B4320A4987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F494-4CA1-4CAC-934F-90A2F86DB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76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8A52-E082-4E07-8348-08B4320A4987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F494-4CA1-4CAC-934F-90A2F86DB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3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8A52-E082-4E07-8348-08B4320A4987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F494-4CA1-4CAC-934F-90A2F86DB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08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8A52-E082-4E07-8348-08B4320A4987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F494-4CA1-4CAC-934F-90A2F86DB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71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8A52-E082-4E07-8348-08B4320A4987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F494-4CA1-4CAC-934F-90A2F86DB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30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8A52-E082-4E07-8348-08B4320A4987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F494-4CA1-4CAC-934F-90A2F86DB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5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8A52-E082-4E07-8348-08B4320A4987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F494-4CA1-4CAC-934F-90A2F86DB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62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8A52-E082-4E07-8348-08B4320A4987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F494-4CA1-4CAC-934F-90A2F86DB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14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8A52-E082-4E07-8348-08B4320A4987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F494-4CA1-4CAC-934F-90A2F86DB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28A52-E082-4E07-8348-08B4320A4987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5F494-4CA1-4CAC-934F-90A2F86DB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4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49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90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43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01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02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Office PowerPoint</Application>
  <PresentationFormat>宽屏</PresentationFormat>
  <Paragraphs>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test</vt:lpstr>
      <vt:lpstr>1</vt:lpstr>
      <vt:lpstr>2</vt:lpstr>
      <vt:lpstr>3</vt:lpstr>
      <vt:lpstr>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blaok</dc:creator>
  <cp:lastModifiedBy>blaok</cp:lastModifiedBy>
  <cp:revision>2</cp:revision>
  <dcterms:created xsi:type="dcterms:W3CDTF">2015-04-22T02:41:49Z</dcterms:created>
  <dcterms:modified xsi:type="dcterms:W3CDTF">2015-04-22T02:49:09Z</dcterms:modified>
</cp:coreProperties>
</file>