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1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8A52-E082-4E07-8348-08B4320A4987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494-4CA1-4CAC-934F-90A2F86DB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58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8A52-E082-4E07-8348-08B4320A4987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494-4CA1-4CAC-934F-90A2F86DB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1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8A52-E082-4E07-8348-08B4320A4987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494-4CA1-4CAC-934F-90A2F86DB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6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8A52-E082-4E07-8348-08B4320A4987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494-4CA1-4CAC-934F-90A2F86DB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8A52-E082-4E07-8348-08B4320A4987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494-4CA1-4CAC-934F-90A2F86DB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08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8A52-E082-4E07-8348-08B4320A4987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494-4CA1-4CAC-934F-90A2F86DB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71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8A52-E082-4E07-8348-08B4320A4987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494-4CA1-4CAC-934F-90A2F86DB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0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8A52-E082-4E07-8348-08B4320A4987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494-4CA1-4CAC-934F-90A2F86DB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8A52-E082-4E07-8348-08B4320A4987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494-4CA1-4CAC-934F-90A2F86DB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62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8A52-E082-4E07-8348-08B4320A4987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494-4CA1-4CAC-934F-90A2F86DB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14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8A52-E082-4E07-8348-08B4320A4987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494-4CA1-4CAC-934F-90A2F86DB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8A52-E082-4E07-8348-08B4320A4987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5F494-4CA1-4CAC-934F-90A2F86DB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4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108710" y="3345815"/>
            <a:ext cx="10527030" cy="50609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400" dirty="0" smtClean="0">
                <a:solidFill>
                  <a:schemeClr val="bg2">
                    <a:lumMod val="1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这就是我们的，</a:t>
            </a:r>
            <a:r>
              <a:rPr lang="zh-CN" altLang="en-US" sz="4400" smtClean="0">
                <a:solidFill>
                  <a:srgbClr val="ED093A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青春</a:t>
            </a:r>
            <a:r>
              <a:rPr lang="zh-CN" altLang="en-US" sz="4400" smtClean="0">
                <a:solidFill>
                  <a:schemeClr val="bg2">
                    <a:lumMod val="1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纪念手册</a:t>
            </a:r>
            <a:endParaRPr lang="zh-CN" altLang="en-US" sz="4400" dirty="0">
              <a:solidFill>
                <a:schemeClr val="bg2">
                  <a:lumMod val="7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08710" y="2492375"/>
            <a:ext cx="10252710" cy="50609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400" dirty="0" smtClean="0">
                <a:solidFill>
                  <a:schemeClr val="bg2">
                    <a:lumMod val="1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跟着我，左手右手一个慢动作</a:t>
            </a:r>
            <a:endParaRPr lang="zh-CN" altLang="en-US" sz="4400" dirty="0">
              <a:solidFill>
                <a:schemeClr val="bg2">
                  <a:lumMod val="7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549640" y="4549775"/>
            <a:ext cx="2034540" cy="50609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4400" dirty="0" smtClean="0">
                <a:solidFill>
                  <a:schemeClr val="bg2">
                    <a:lumMod val="1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-</a:t>
            </a:r>
            <a:r>
              <a:rPr lang="zh-CN" altLang="en-US" sz="4400" dirty="0" smtClean="0">
                <a:solidFill>
                  <a:schemeClr val="bg2">
                    <a:lumMod val="1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谢谢</a:t>
            </a:r>
            <a:r>
              <a:rPr lang="en-US" altLang="zh-CN" sz="4400" dirty="0" smtClean="0">
                <a:solidFill>
                  <a:schemeClr val="bg2">
                    <a:lumMod val="1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-</a:t>
            </a:r>
            <a:endParaRPr lang="zh-CN" altLang="en-US" sz="4400" dirty="0">
              <a:solidFill>
                <a:schemeClr val="bg2">
                  <a:lumMod val="7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566910" y="6428105"/>
            <a:ext cx="2339340" cy="3041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solidFill>
                  <a:schemeClr val="bg2">
                    <a:lumMod val="1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2015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年 媒体与认知 实验一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69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3990" y="1396683"/>
            <a:ext cx="9144000" cy="2387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挥一挥手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能做什么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49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108710" y="3345815"/>
            <a:ext cx="10527030" cy="50609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400" dirty="0" smtClean="0">
                <a:solidFill>
                  <a:schemeClr val="bg2">
                    <a:lumMod val="1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领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               略                  </a:t>
            </a:r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四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                  </a:t>
            </a:r>
            <a:r>
              <a:rPr lang="zh-CN" altLang="en-US" sz="4400" dirty="0" smtClean="0">
                <a:solidFill>
                  <a:schemeClr val="bg2">
                    <a:lumMod val="7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季</a:t>
            </a:r>
            <a:endParaRPr lang="zh-CN" altLang="en-US" sz="4400" dirty="0">
              <a:solidFill>
                <a:schemeClr val="bg2">
                  <a:lumMod val="7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06340" y="1760855"/>
            <a:ext cx="1908810" cy="50609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400" dirty="0" smtClean="0">
                <a:solidFill>
                  <a:schemeClr val="bg2">
                    <a:lumMod val="1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左   </a:t>
            </a:r>
            <a:r>
              <a:rPr lang="zh-CN" altLang="en-US" sz="4400" dirty="0" smtClean="0">
                <a:solidFill>
                  <a:schemeClr val="bg2">
                    <a:lumMod val="7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手</a:t>
            </a:r>
            <a:endParaRPr lang="zh-CN" altLang="en-US" sz="4400" dirty="0">
              <a:solidFill>
                <a:schemeClr val="bg2">
                  <a:lumMod val="7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67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06440" y="3185795"/>
            <a:ext cx="579120" cy="506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春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190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806440" y="3185795"/>
            <a:ext cx="579120" cy="506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夏</a:t>
            </a:r>
          </a:p>
        </p:txBody>
      </p:sp>
    </p:spTree>
    <p:extLst>
      <p:ext uri="{BB962C8B-B14F-4D97-AF65-F5344CB8AC3E}">
        <p14:creationId xmlns:p14="http://schemas.microsoft.com/office/powerpoint/2010/main" val="115143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806440" y="3185795"/>
            <a:ext cx="579120" cy="506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秋</a:t>
            </a:r>
          </a:p>
        </p:txBody>
      </p:sp>
    </p:spTree>
    <p:extLst>
      <p:ext uri="{BB962C8B-B14F-4D97-AF65-F5344CB8AC3E}">
        <p14:creationId xmlns:p14="http://schemas.microsoft.com/office/powerpoint/2010/main" val="155501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806440" y="3185795"/>
            <a:ext cx="579120" cy="506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冬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402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108710" y="3345815"/>
            <a:ext cx="10527030" cy="50609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chemeClr val="bg2">
                    <a:lumMod val="1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四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               季                  </a:t>
            </a:r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倒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                  </a:t>
            </a:r>
            <a:r>
              <a:rPr lang="zh-CN" altLang="en-US" sz="4400" dirty="0">
                <a:solidFill>
                  <a:schemeClr val="bg2">
                    <a:lumMod val="7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流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40630" y="1760855"/>
            <a:ext cx="1908810" cy="50609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chemeClr val="bg2">
                    <a:lumMod val="1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右</a:t>
            </a:r>
            <a:r>
              <a:rPr lang="zh-CN" altLang="en-US" sz="4400" dirty="0" smtClean="0">
                <a:solidFill>
                  <a:schemeClr val="bg2">
                    <a:lumMod val="1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 </a:t>
            </a:r>
            <a:r>
              <a:rPr lang="zh-CN" altLang="en-US" sz="4400" dirty="0" smtClean="0">
                <a:solidFill>
                  <a:schemeClr val="bg2">
                    <a:lumMod val="7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手</a:t>
            </a:r>
            <a:endParaRPr lang="zh-CN" altLang="en-US" sz="4400" dirty="0">
              <a:solidFill>
                <a:schemeClr val="bg2">
                  <a:lumMod val="7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24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49</Words>
  <Application>Microsoft Office PowerPoint</Application>
  <PresentationFormat>宽屏</PresentationFormat>
  <Paragraphs>13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方正清刻本悦宋简体</vt:lpstr>
      <vt:lpstr>宋体</vt:lpstr>
      <vt:lpstr>Arial</vt:lpstr>
      <vt:lpstr>Calibri</vt:lpstr>
      <vt:lpstr>Calibri Light</vt:lpstr>
      <vt:lpstr>Office 主题</vt:lpstr>
      <vt:lpstr>PowerPoint 演示文稿</vt:lpstr>
      <vt:lpstr>挥一挥手 能做什么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blaok</dc:creator>
  <cp:lastModifiedBy>zxy</cp:lastModifiedBy>
  <cp:revision>8</cp:revision>
  <dcterms:created xsi:type="dcterms:W3CDTF">2015-04-22T02:41:49Z</dcterms:created>
  <dcterms:modified xsi:type="dcterms:W3CDTF">2015-04-27T15:37:25Z</dcterms:modified>
</cp:coreProperties>
</file>