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2"/>
  </p:handoutMasterIdLst>
  <p:sldIdLst>
    <p:sldId id="257" r:id="rId3"/>
    <p:sldId id="259" r:id="rId4"/>
    <p:sldId id="256" r:id="rId5"/>
    <p:sldId id="258" r:id="rId7"/>
    <p:sldId id="260" r:id="rId8"/>
    <p:sldId id="261" r:id="rId9"/>
    <p:sldId id="262" r:id="rId10"/>
    <p:sldId id="263" r:id="rId11"/>
  </p:sldIdLst>
  <p:sldSz cx="12192000" cy="6858000"/>
  <p:notesSz cx="10234295" cy="710374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9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66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7066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66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66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7066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66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679" cy="3559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788" y="0"/>
            <a:ext cx="4434677" cy="3559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87440" y="888133"/>
            <a:ext cx="4262159" cy="239774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4619" y="3419204"/>
            <a:ext cx="8187802" cy="279662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8051"/>
            <a:ext cx="4434679" cy="3559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788" y="6748051"/>
            <a:ext cx="4434677" cy="3559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Life Expectancy:</a:t>
            </a:r>
            <a:br>
              <a:rPr lang="en-US" altLang="zh-CN"/>
            </a:br>
            <a:r>
              <a:rPr lang="en-US" altLang="zh-CN"/>
              <a:t>What and Why?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006850"/>
            <a:ext cx="9144000" cy="947420"/>
          </a:xfrm>
        </p:spPr>
        <p:txBody>
          <a:bodyPr/>
          <a:p>
            <a:r>
              <a:rPr lang="en-US" altLang="zh-CN">
                <a:latin typeface="Helvetica Neue Regular" panose="02000503000000020004" charset="0"/>
                <a:cs typeface="Helvetica Neue Regular" panose="02000503000000020004" charset="0"/>
              </a:rPr>
              <a:t>Group 9: </a:t>
            </a:r>
            <a:r>
              <a:rPr lang="en-US" altLang="zh-CN">
                <a:latin typeface="Helvetica Neue Regular" panose="02000503000000020004" charset="0"/>
                <a:cs typeface="Helvetica Neue Regular" panose="02000503000000020004" charset="0"/>
                <a:sym typeface="+mn-ea"/>
              </a:rPr>
              <a:t>Fangchen Wang, </a:t>
            </a:r>
            <a:r>
              <a:rPr lang="en-US" altLang="zh-CN">
                <a:latin typeface="Helvetica Neue Regular" panose="02000503000000020004" charset="0"/>
                <a:cs typeface="Helvetica Neue Regular" panose="02000503000000020004" charset="0"/>
              </a:rPr>
              <a:t>Emma Zurstrassen, </a:t>
            </a:r>
            <a:r>
              <a:rPr lang="en-US" altLang="zh-CN">
                <a:latin typeface="Helvetica Neue Regular" panose="02000503000000020004" charset="0"/>
                <a:cs typeface="Helvetica Neue Regular" panose="02000503000000020004" charset="0"/>
                <a:sym typeface="+mn-ea"/>
              </a:rPr>
              <a:t>Jason Huang, </a:t>
            </a:r>
            <a:r>
              <a:rPr lang="en-US" altLang="zh-CN">
                <a:latin typeface="Helvetica Neue Regular" panose="02000503000000020004" charset="0"/>
                <a:cs typeface="Helvetica Neue Regular" panose="02000503000000020004" charset="0"/>
              </a:rPr>
              <a:t>Aneeka Agarwal, </a:t>
            </a:r>
            <a:r>
              <a:rPr lang="en-US" altLang="zh-CN">
                <a:latin typeface="Helvetica Neue Regular" panose="02000503000000020004" charset="0"/>
                <a:cs typeface="Helvetica Neue Regular" panose="02000503000000020004" charset="0"/>
                <a:sym typeface="+mn-ea"/>
              </a:rPr>
              <a:t>Vanshika Bhatia, </a:t>
            </a:r>
            <a:r>
              <a:rPr lang="en-US" altLang="zh-CN">
                <a:latin typeface="Helvetica Neue Regular" panose="02000503000000020004" charset="0"/>
                <a:cs typeface="Helvetica Neue Regular" panose="02000503000000020004" charset="0"/>
              </a:rPr>
              <a:t>Alberic Teisseire</a:t>
            </a:r>
            <a:endParaRPr lang="en-US" altLang="zh-CN">
              <a:latin typeface="Helvetica Neue Regular" panose="02000503000000020004" charset="0"/>
              <a:cs typeface="Helvetica Neue Regular" panose="020005030000000200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Data Source	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Gapminder dataset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World Bank</a:t>
            </a:r>
            <a:r>
              <a:rPr lang="en-US" altLang="zh-CN"/>
              <a:t>’</a:t>
            </a:r>
            <a:r>
              <a:rPr lang="zh-CN" altLang="en-US"/>
              <a:t>s health nutrition and population statistics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The world bank</a:t>
            </a:r>
            <a:r>
              <a:rPr lang="en-US" altLang="zh-CN"/>
              <a:t>’</a:t>
            </a:r>
            <a:r>
              <a:rPr lang="zh-CN" altLang="en-US"/>
              <a:t>s life expectancy dataset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>
              <a:latin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63270" y="0"/>
            <a:ext cx="10666095" cy="6212840"/>
            <a:chOff x="0" y="582"/>
            <a:chExt cx="16192" cy="9409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rcRect r="12361" b="6182"/>
            <a:stretch>
              <a:fillRect/>
            </a:stretch>
          </p:blipFill>
          <p:spPr>
            <a:xfrm>
              <a:off x="0" y="582"/>
              <a:ext cx="16193" cy="9409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596" y="8955"/>
              <a:ext cx="2597" cy="1036"/>
            </a:xfrm>
            <a:prstGeom prst="rect">
              <a:avLst/>
            </a:prstGeom>
          </p:spPr>
        </p:pic>
      </p:grpSp>
      <p:sp>
        <p:nvSpPr>
          <p:cNvPr id="7" name="文本框 6"/>
          <p:cNvSpPr txBox="1"/>
          <p:nvPr/>
        </p:nvSpPr>
        <p:spPr>
          <a:xfrm>
            <a:off x="1366520" y="6212840"/>
            <a:ext cx="94589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T</a:t>
            </a:r>
            <a:r>
              <a:rPr lang="zh-CN" altLang="en-US"/>
              <a:t>here is a clear difference in life expectancy around the globe, with Europe and North America higher than the rest of the world, and Africa lower than average.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3855" y="0"/>
            <a:ext cx="892429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7375" y="0"/>
            <a:ext cx="1101661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90" y="0"/>
            <a:ext cx="1214882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18235"/>
            <a:ext cx="12192000" cy="46208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635" y="1082040"/>
            <a:ext cx="6095365" cy="50977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0770"/>
            <a:ext cx="6096635" cy="50990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419</Words>
  <Application>WPS 表格</Application>
  <PresentationFormat>宽屏</PresentationFormat>
  <Paragraphs>14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Helvetica Neue Regular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jason</dc:creator>
  <cp:lastModifiedBy>Jason</cp:lastModifiedBy>
  <cp:revision>10</cp:revision>
  <dcterms:created xsi:type="dcterms:W3CDTF">2022-11-22T22:03:16Z</dcterms:created>
  <dcterms:modified xsi:type="dcterms:W3CDTF">2022-11-22T22:03:16Z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2052-4.6.1.7467</vt:lpwstr>
  </property>
  <property fmtid="{D5CDD505-2E9C-101B-9397-08002B2CF9AE}" pid="3" name="ICV">
    <vt:lpwstr>9DB26D9FF2787487290B7D638B5F9909</vt:lpwstr>
  </property>
</Properties>
</file>