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331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350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945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178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498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825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837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336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078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507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394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BC21F-497E-41CE-ADC4-7B128BFB7156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046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25608" y="0"/>
            <a:ext cx="12217608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Rev. </a:t>
            </a:r>
            <a:r>
              <a:rPr lang="es-ES" sz="1200" kern="15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01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del_03_Oct_2019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Solicitante.- gomezrodriguez.24 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Modulo.- Solicitudes 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Al momento de ingresar el CCMSID de un empleado que esta inactivo en CCMS los combos marcados en Amarillo siguen desplegando información y permitiendo la selección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7" y="1128452"/>
            <a:ext cx="11836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0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14437</TotalTime>
  <Words>36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 Unicode MS</vt:lpstr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Gaudencio Lopez</dc:creator>
  <cp:lastModifiedBy>Gaudencio Lopez</cp:lastModifiedBy>
  <cp:revision>34</cp:revision>
  <dcterms:created xsi:type="dcterms:W3CDTF">2019-09-18T23:48:06Z</dcterms:created>
  <dcterms:modified xsi:type="dcterms:W3CDTF">2019-10-03T22:23:55Z</dcterms:modified>
</cp:coreProperties>
</file>