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26/09/2019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331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26/09/2019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3501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26/09/2019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9459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26/09/2019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178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26/09/2019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4986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26/09/2019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8253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26/09/2019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8376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26/09/2019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3365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26/09/2019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0787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26/09/2019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5072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26/09/2019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3940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BC21F-497E-41CE-ADC4-7B128BFB7156}" type="datetimeFigureOut">
              <a:rPr lang="es-MX" smtClean="0"/>
              <a:t>26/09/2019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0462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25608" y="0"/>
            <a:ext cx="12217608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Rev. </a:t>
            </a: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02 del_03_Oct_2019</a:t>
            </a:r>
            <a:endParaRPr lang="es-ES" sz="1200" kern="150" dirty="0" smtClean="0">
              <a:latin typeface="Times New Roman" panose="02020603050405020304" pitchFamily="18" charset="0"/>
              <a:ea typeface="Arial Unicode MS" panose="020B0604020202020204" pitchFamily="34" charset="-128"/>
              <a:cs typeface="Tahoma" panose="020B0604030504040204" pitchFamily="34" charset="0"/>
            </a:endParaRPr>
          </a:p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Solicitante.- gomezrodriguez.24 </a:t>
            </a:r>
          </a:p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Modulo.- Solicitudes </a:t>
            </a:r>
            <a:endParaRPr lang="es-ES" sz="1200" kern="150" dirty="0" smtClean="0">
              <a:latin typeface="Times New Roman" panose="02020603050405020304" pitchFamily="18" charset="0"/>
              <a:ea typeface="Arial Unicode MS" panose="020B0604020202020204" pitchFamily="34" charset="-128"/>
              <a:cs typeface="Tahoma" panose="020B0604030504040204" pitchFamily="34" charset="0"/>
            </a:endParaRPr>
          </a:p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La herramienta permite seleccionar e ingresar información en los campos / Combos marcados en amarillo aun y cuando el campo de CCMSID esta vacío </a:t>
            </a:r>
            <a:endParaRPr lang="es-ES" sz="1200" kern="150" dirty="0" smtClean="0">
              <a:latin typeface="Times New Roman" panose="02020603050405020304" pitchFamily="18" charset="0"/>
              <a:ea typeface="Arial Unicode MS" panose="020B0604020202020204" pitchFamily="34" charset="-128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36" y="1034069"/>
            <a:ext cx="11895668" cy="43243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1405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14509</TotalTime>
  <Words>34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 Unicode MS</vt:lpstr>
      <vt:lpstr>Arial</vt:lpstr>
      <vt:lpstr>Calibri</vt:lpstr>
      <vt:lpstr>Calibri Light</vt:lpstr>
      <vt:lpstr>Tahoma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Gaudencio Lopez</dc:creator>
  <cp:lastModifiedBy>Gaudencio Lopez</cp:lastModifiedBy>
  <cp:revision>35</cp:revision>
  <dcterms:created xsi:type="dcterms:W3CDTF">2019-09-18T23:48:06Z</dcterms:created>
  <dcterms:modified xsi:type="dcterms:W3CDTF">2019-10-03T23:01:42Z</dcterms:modified>
</cp:coreProperties>
</file>