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329" y="66504"/>
            <a:ext cx="12005734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03 del_03_Oct_2019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Autorizante.- munizflores.5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Mis Autorizaciones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Un concepto fue cancelado por el solicitante, al momento de entrar con el autorizante asignado para dar seguimiento a la solicitud y dar click en el checkbox del concepto cancelado vemos que se habilita el botón de autorizar Selección y de Rechazar Selección lo cual no debería suceder debido al estatus del concepto (cancelado). </a:t>
            </a:r>
          </a:p>
          <a:p>
            <a:pPr>
              <a:spcAft>
                <a:spcPts val="0"/>
              </a:spcAft>
            </a:pP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Los botones de Autorizar Selección Rechazar Selección también se habilitan cuando se selecciona el checkbox de seleccionar todo</a:t>
            </a: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1792287"/>
            <a:ext cx="12005734" cy="454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15455</TotalTime>
  <Words>90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38</cp:revision>
  <dcterms:created xsi:type="dcterms:W3CDTF">2019-09-18T23:48:06Z</dcterms:created>
  <dcterms:modified xsi:type="dcterms:W3CDTF">2019-10-04T14:47:25Z</dcterms:modified>
</cp:coreProperties>
</file>