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329" y="66504"/>
            <a:ext cx="1200573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01 del_04_Oct_2019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Mis Solicitudes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de ingresar a la herramienta con el solicitante y dar click en Editar a una Solicitud Cerrada aún se habilita el botón de </a:t>
            </a:r>
            <a:r>
              <a:rPr lang="es-ES" sz="1200" b="1" kern="150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Cancelar Solicitud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.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1323714"/>
            <a:ext cx="12005734" cy="2581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15837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41</cp:revision>
  <dcterms:created xsi:type="dcterms:W3CDTF">2019-09-18T23:48:06Z</dcterms:created>
  <dcterms:modified xsi:type="dcterms:W3CDTF">2019-10-04T21:09:59Z</dcterms:modified>
</cp:coreProperties>
</file>