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4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329" y="66504"/>
            <a:ext cx="12005734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02 del_04_Oct_2019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gomezrodriguez.24 </a:t>
            </a: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.-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Mis Solicitudes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Al momento en que el solicitante entra a una solicitud con estatus de Cerrada y da click en el Ojo (Ver) los Campos / Combos marcados en amarillo quedan editables es decir se puede cambiar la información contenida ahí. </a:t>
            </a:r>
          </a:p>
          <a:p>
            <a:pPr>
              <a:spcAft>
                <a:spcPts val="0"/>
              </a:spcAft>
            </a:pP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No afecta a producción ya que los campos vuelven a sus valores originales cuando vuelves a dar click en el ojo (Botón Ver)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pero esto quizá cause alguna inquietud para Ana León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" y="1704109"/>
            <a:ext cx="12005734" cy="5009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4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15870</TotalTime>
  <Words>87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44</cp:revision>
  <dcterms:created xsi:type="dcterms:W3CDTF">2019-09-18T23:48:06Z</dcterms:created>
  <dcterms:modified xsi:type="dcterms:W3CDTF">2019-10-04T21:42:27Z</dcterms:modified>
</cp:coreProperties>
</file>