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329" y="66504"/>
            <a:ext cx="12005734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Catálogos \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Conceptos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Primero se cambio el concepto de Bono Desempeño de 3 a 2 autorizadores y se levanto la solicitud 174.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Posteriormente la solicitud se autorizo y quedo como autorizada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Después regresamos al concepto Bono Desempeño y pusimos 3 en el nivel de autorizadores  </a:t>
            </a: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Nos regresamos a la solicitud con el usuario del solicitante y nos aparece así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r>
              <a:rPr lang="es-MX" sz="1200" b="1" dirty="0" smtClean="0"/>
              <a:t>Bono Desempeño (3), Bono Componente (3) y para Tiempo Extra (4)</a:t>
            </a:r>
          </a:p>
          <a:p>
            <a:r>
              <a:rPr lang="es-MX" sz="1200" dirty="0" smtClean="0"/>
              <a:t>Si permite seleccionar a un nuevo autorizador pero no se guarda y queda el campo como Nivel 3: </a:t>
            </a:r>
            <a:r>
              <a:rPr lang="es-MX" sz="1200" b="1" dirty="0" smtClean="0"/>
              <a:t>-Autorizador Nivel 3 –</a:t>
            </a:r>
          </a:p>
          <a:p>
            <a:r>
              <a:rPr lang="es-MX" sz="1200" dirty="0" smtClean="0"/>
              <a:t>Si permite cerrar la solicitud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" y="1820487"/>
            <a:ext cx="12005734" cy="48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15788</TotalTime>
  <Words>111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50</cp:revision>
  <dcterms:created xsi:type="dcterms:W3CDTF">2019-09-18T23:48:06Z</dcterms:created>
  <dcterms:modified xsi:type="dcterms:W3CDTF">2019-10-11T22:54:37Z</dcterms:modified>
</cp:coreProperties>
</file>