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329" y="66504"/>
            <a:ext cx="1200573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Catálogos \ Conceptos</a:t>
            </a:r>
          </a:p>
          <a:p>
            <a:r>
              <a:rPr lang="es-MX" sz="1200" dirty="0" smtClean="0"/>
              <a:t>Vamos </a:t>
            </a:r>
            <a:r>
              <a:rPr lang="es-MX" sz="1200" dirty="0"/>
              <a:t>a proceder a cambiar el número de autorizantes para bono </a:t>
            </a:r>
            <a:r>
              <a:rPr lang="es-MX" sz="1200" dirty="0" smtClean="0"/>
              <a:t>desempeño (3), Bono </a:t>
            </a:r>
            <a:r>
              <a:rPr lang="es-MX" sz="1200" dirty="0"/>
              <a:t>Componente </a:t>
            </a:r>
            <a:r>
              <a:rPr lang="es-MX" sz="1200" dirty="0" smtClean="0"/>
              <a:t>(3) y </a:t>
            </a:r>
            <a:r>
              <a:rPr lang="es-MX" sz="1200" dirty="0"/>
              <a:t>para tiempo </a:t>
            </a:r>
            <a:r>
              <a:rPr lang="es-MX" sz="1200" dirty="0" smtClean="0"/>
              <a:t>extra (4)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9" y="1376103"/>
            <a:ext cx="11666324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8" y="3268962"/>
            <a:ext cx="11666325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gomezrodriguez.24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Catálogos \ Conceptos</a:t>
            </a:r>
          </a:p>
          <a:p>
            <a:r>
              <a:rPr lang="es-MX" sz="1200" dirty="0" smtClean="0"/>
              <a:t>Vamos </a:t>
            </a:r>
            <a:r>
              <a:rPr lang="es-MX" sz="1200" dirty="0"/>
              <a:t>a proceder a cambiar el número de autorizantes para bono </a:t>
            </a:r>
            <a:r>
              <a:rPr lang="es-MX" sz="1200" dirty="0" smtClean="0"/>
              <a:t>desempeño (3), Bono </a:t>
            </a:r>
            <a:r>
              <a:rPr lang="es-MX" sz="1200" dirty="0"/>
              <a:t>Componente </a:t>
            </a:r>
            <a:r>
              <a:rPr lang="es-MX" sz="1200" dirty="0" smtClean="0"/>
              <a:t>(3) y </a:t>
            </a:r>
            <a:r>
              <a:rPr lang="es-MX" sz="1200" dirty="0"/>
              <a:t>para tiempo </a:t>
            </a:r>
            <a:r>
              <a:rPr lang="es-MX" sz="1200" dirty="0" smtClean="0"/>
              <a:t>extra (4)</a:t>
            </a:r>
          </a:p>
          <a:p>
            <a:r>
              <a:rPr lang="es-MX" sz="1200" dirty="0" smtClean="0"/>
              <a:t>El concepto Tiempo Extra tiene 4 autorizadores pero solo teníamos 3 autorizadores por lo cual fuimos a ponerle 3 autorizadores en el menú Catalogo \ Conceptos 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761750"/>
            <a:ext cx="12005734" cy="3844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22440"/>
            <a:ext cx="1188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El concepto </a:t>
            </a:r>
            <a:r>
              <a:rPr lang="es-MX" sz="1200" b="1" dirty="0" smtClean="0"/>
              <a:t>Tiempo Extra</a:t>
            </a:r>
            <a:r>
              <a:rPr lang="es-MX" sz="1200" dirty="0" smtClean="0"/>
              <a:t> tenia 4 autorizantes y </a:t>
            </a:r>
            <a:r>
              <a:rPr lang="es-MX" sz="1200" dirty="0" err="1" smtClean="0"/>
              <a:t>aparecia</a:t>
            </a:r>
            <a:r>
              <a:rPr lang="es-MX" sz="1200" dirty="0" smtClean="0"/>
              <a:t> de la siguiente manera, pero como no se tenia autorizante 4 nos fuimos a cambiar el número de autorizantes dentro de Catalogo \ Conceptos y desapareció el Nivel 4 quedando como en la </a:t>
            </a:r>
            <a:r>
              <a:rPr lang="es-MX" sz="1200" dirty="0" err="1" smtClean="0"/>
              <a:t>Img</a:t>
            </a:r>
            <a:r>
              <a:rPr lang="es-MX" sz="1200" dirty="0" smtClean="0"/>
              <a:t>. 2.     </a:t>
            </a:r>
            <a:endParaRPr lang="es-MX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0329" y="1359166"/>
            <a:ext cx="467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Img.1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24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942975"/>
            <a:ext cx="11573933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069" y="48213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Img.2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2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</TotalTime>
  <Words>145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46</cp:revision>
  <dcterms:created xsi:type="dcterms:W3CDTF">2019-09-18T23:48:06Z</dcterms:created>
  <dcterms:modified xsi:type="dcterms:W3CDTF">2019-10-11T22:17:07Z</dcterms:modified>
</cp:coreProperties>
</file>