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A3C1-D863-47AF-BCE4-AA90A2AEA08A}" type="datetimeFigureOut">
              <a:rPr lang="es-MX" smtClean="0"/>
              <a:t>16/10/2019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2DF0-822B-4816-B569-6E1D6E141C6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559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A3C1-D863-47AF-BCE4-AA90A2AEA08A}" type="datetimeFigureOut">
              <a:rPr lang="es-MX" smtClean="0"/>
              <a:t>16/10/2019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2DF0-822B-4816-B569-6E1D6E141C6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056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A3C1-D863-47AF-BCE4-AA90A2AEA08A}" type="datetimeFigureOut">
              <a:rPr lang="es-MX" smtClean="0"/>
              <a:t>16/10/2019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2DF0-822B-4816-B569-6E1D6E141C6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244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A3C1-D863-47AF-BCE4-AA90A2AEA08A}" type="datetimeFigureOut">
              <a:rPr lang="es-MX" smtClean="0"/>
              <a:t>16/10/2019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2DF0-822B-4816-B569-6E1D6E141C6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215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A3C1-D863-47AF-BCE4-AA90A2AEA08A}" type="datetimeFigureOut">
              <a:rPr lang="es-MX" smtClean="0"/>
              <a:t>16/10/2019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2DF0-822B-4816-B569-6E1D6E141C6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489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A3C1-D863-47AF-BCE4-AA90A2AEA08A}" type="datetimeFigureOut">
              <a:rPr lang="es-MX" smtClean="0"/>
              <a:t>16/10/2019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2DF0-822B-4816-B569-6E1D6E141C6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697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A3C1-D863-47AF-BCE4-AA90A2AEA08A}" type="datetimeFigureOut">
              <a:rPr lang="es-MX" smtClean="0"/>
              <a:t>16/10/2019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2DF0-822B-4816-B569-6E1D6E141C6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58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A3C1-D863-47AF-BCE4-AA90A2AEA08A}" type="datetimeFigureOut">
              <a:rPr lang="es-MX" smtClean="0"/>
              <a:t>16/10/2019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2DF0-822B-4816-B569-6E1D6E141C6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996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A3C1-D863-47AF-BCE4-AA90A2AEA08A}" type="datetimeFigureOut">
              <a:rPr lang="es-MX" smtClean="0"/>
              <a:t>16/10/2019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2DF0-822B-4816-B569-6E1D6E141C6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24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A3C1-D863-47AF-BCE4-AA90A2AEA08A}" type="datetimeFigureOut">
              <a:rPr lang="es-MX" smtClean="0"/>
              <a:t>16/10/2019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2DF0-822B-4816-B569-6E1D6E141C6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772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A3C1-D863-47AF-BCE4-AA90A2AEA08A}" type="datetimeFigureOut">
              <a:rPr lang="es-MX" smtClean="0"/>
              <a:t>16/10/2019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2DF0-822B-4816-B569-6E1D6E141C6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507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CA3C1-D863-47AF-BCE4-AA90A2AEA08A}" type="datetimeFigureOut">
              <a:rPr lang="es-MX" smtClean="0"/>
              <a:t>16/10/2019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B2DF0-822B-4816-B569-6E1D6E141C6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652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329" y="66504"/>
            <a:ext cx="12005734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Responsable.- reamiranda.5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Modulo.-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Mis Responsabilidades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Se dio de alta el Perfil Empleados OP_HTG_GUA_R2 para el responsable de esas solicitudes 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Se asigno al usuari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o reamiranda.5</a:t>
            </a:r>
            <a:r>
              <a:rPr lang="es-ES" sz="1200" kern="150" dirty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a dicho perfil dentro de Perfil Accesos pero al entrar a la herramienta con dicho usuario no le aparece la solicitud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3" y="972760"/>
            <a:ext cx="2731856" cy="41773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707" y="3808874"/>
            <a:ext cx="8917356" cy="2847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130508" y="3469181"/>
            <a:ext cx="8980494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Dentro de Mis Responsabilidades no le aparece la solicitud 176 que se creo dentro de ese perfil empleados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963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 Unicode MS</vt:lpstr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Gaudencio Lopez</dc:creator>
  <cp:lastModifiedBy>Gaudencio Lopez</cp:lastModifiedBy>
  <cp:revision>5</cp:revision>
  <dcterms:created xsi:type="dcterms:W3CDTF">2019-10-16T15:52:02Z</dcterms:created>
  <dcterms:modified xsi:type="dcterms:W3CDTF">2019-10-16T17:52:32Z</dcterms:modified>
</cp:coreProperties>
</file>