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84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7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7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0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10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9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0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6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64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4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2685-0985-47C1-BD0A-DDD4E9E93B7C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C1D3-6CA0-4806-93FB-4C02260EAD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3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Autorizante.- munizflores.5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Solicitud.- 178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rechaza el primer concepto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Nos regresamos con el solicitante a editar la solicitud rechazada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Click en Editar, cuando entramos a editar la solicitud el campo Concepto se pone como editable permitiendo seleccionar un nuevo concepto aun y cuando se despliega un mensaje de que el concepto no puede ser modificado.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seleccionar un concepto nuevo lo que hace la herramienta es generar un nuevo registro con el concepto seleccionado, en este caso a parte del Bono cliente se genero el registro para Comedor  sombreado en azul) al cual cuando le das click en Editar y guardar este se queda en Estatus de En Borrador y ya no da opción de ver ni de indicar quien es el autorizador.   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2094808"/>
            <a:ext cx="12005734" cy="4289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45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8</cp:revision>
  <dcterms:created xsi:type="dcterms:W3CDTF">2019-10-16T18:03:01Z</dcterms:created>
  <dcterms:modified xsi:type="dcterms:W3CDTF">2019-10-16T20:49:02Z</dcterms:modified>
</cp:coreProperties>
</file>