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06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40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17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3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23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16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5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77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720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1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8A94-BE11-4FFE-9FC9-6DD21AA62DD1}" type="datetimeFigureOut">
              <a:rPr lang="es-MX" smtClean="0"/>
              <a:t>21/10/2019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F438-EDC6-4130-B8D2-4E202CC05ED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59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29" y="66504"/>
            <a:ext cx="1200573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Administrador.- Cavazosaranda.5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Catalogo.- Perfil de Empleados</a:t>
            </a:r>
          </a:p>
          <a:p>
            <a:pPr>
              <a:spcAft>
                <a:spcPts val="0"/>
              </a:spcAft>
            </a:pP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Al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momento de dar de alta un nuevo Perfil de Empleado no se tiene la opción de seleccionar todo en el campo del módulo </a:t>
            </a:r>
            <a:r>
              <a:rPr lang="es-ES" sz="1200" b="1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Concepto de Nómina, </a:t>
            </a:r>
            <a:r>
              <a:rPr lang="es-ES" sz="1200" kern="150" dirty="0" smtClean="0">
                <a:latin typeface="Times New Roman" panose="02020603050405020304" pitchFamily="18" charset="0"/>
                <a:ea typeface="Arial Unicode MS" panose="020B0604020202020204" pitchFamily="34" charset="-128"/>
                <a:cs typeface="Tahoma" panose="020B0604030504040204" pitchFamily="34" charset="0"/>
              </a:rPr>
              <a:t>tampoco se tiene un indicador que diga al usuario que debe dar click nuevamente en el box para seleccionar mas de un concepto.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2" y="1152993"/>
            <a:ext cx="5035435" cy="55323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64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 Unicode MS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Gaudencio Lopez</dc:creator>
  <cp:lastModifiedBy>Gaudencio Lopez</cp:lastModifiedBy>
  <cp:revision>5</cp:revision>
  <dcterms:created xsi:type="dcterms:W3CDTF">2019-10-16T21:40:15Z</dcterms:created>
  <dcterms:modified xsi:type="dcterms:W3CDTF">2019-10-21T22:30:55Z</dcterms:modified>
</cp:coreProperties>
</file>