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1BFE-146A-4942-A5EA-1A54F5700FA3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197B-5DDF-4509-A161-2FD8E97324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1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1BFE-146A-4942-A5EA-1A54F5700FA3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197B-5DDF-4509-A161-2FD8E97324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2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1BFE-146A-4942-A5EA-1A54F5700FA3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197B-5DDF-4509-A161-2FD8E97324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35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1BFE-146A-4942-A5EA-1A54F5700FA3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197B-5DDF-4509-A161-2FD8E97324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18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1BFE-146A-4942-A5EA-1A54F5700FA3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197B-5DDF-4509-A161-2FD8E97324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9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1BFE-146A-4942-A5EA-1A54F5700FA3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197B-5DDF-4509-A161-2FD8E97324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53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1BFE-146A-4942-A5EA-1A54F5700FA3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197B-5DDF-4509-A161-2FD8E97324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45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1BFE-146A-4942-A5EA-1A54F5700FA3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197B-5DDF-4509-A161-2FD8E97324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12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1BFE-146A-4942-A5EA-1A54F5700FA3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197B-5DDF-4509-A161-2FD8E97324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93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1BFE-146A-4942-A5EA-1A54F5700FA3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197B-5DDF-4509-A161-2FD8E97324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19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1BFE-146A-4942-A5EA-1A54F5700FA3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197B-5DDF-4509-A161-2FD8E97324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15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1BFE-146A-4942-A5EA-1A54F5700FA3}" type="datetimeFigureOut">
              <a:rPr lang="es-MX" smtClean="0"/>
              <a:t>18/10/2019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197B-5DDF-4509-A161-2FD8E97324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35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29" y="66504"/>
            <a:ext cx="12005734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Autorizador.- lopezserna.6 / guerrerolopez.8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 momento de editar un concepto rechazado y cambiar los campos editables (</a:t>
            </a:r>
            <a:r>
              <a:rPr lang="es-ES" sz="12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Parámetro/Monto \ Motivo \ Concepto Motivo \ Responsable de Incidente (CCMSID) \ Período Original de Pago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) el único campo que no cambia cuando le damos click en guardar es el de </a:t>
            </a:r>
            <a:r>
              <a:rPr lang="es-ES" sz="1200" b="1" kern="150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Concepto Motivo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, se queda igual después de consultar el concepto. </a:t>
            </a:r>
          </a:p>
          <a:p>
            <a:pPr>
              <a:spcAft>
                <a:spcPts val="0"/>
              </a:spcAft>
            </a:pP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" y="1213659"/>
            <a:ext cx="12005734" cy="3574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702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6</cp:revision>
  <dcterms:created xsi:type="dcterms:W3CDTF">2019-10-18T15:08:20Z</dcterms:created>
  <dcterms:modified xsi:type="dcterms:W3CDTF">2019-10-18T16:43:45Z</dcterms:modified>
</cp:coreProperties>
</file>