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MX"/>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DD5B7111-6BED-44AA-9163-B27BF68F6DB5}" type="datetimeFigureOut">
              <a:rPr lang="es-MX" smtClean="0"/>
              <a:t>18/10/2019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064FBF-4C13-4CBB-9F0B-D34A46670DD3}" type="slidenum">
              <a:rPr lang="es-MX" smtClean="0"/>
              <a:t>‹#›</a:t>
            </a:fld>
            <a:endParaRPr lang="es-MX"/>
          </a:p>
        </p:txBody>
      </p:sp>
    </p:spTree>
    <p:extLst>
      <p:ext uri="{BB962C8B-B14F-4D97-AF65-F5344CB8AC3E}">
        <p14:creationId xmlns:p14="http://schemas.microsoft.com/office/powerpoint/2010/main" val="51150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DD5B7111-6BED-44AA-9163-B27BF68F6DB5}" type="datetimeFigureOut">
              <a:rPr lang="es-MX" smtClean="0"/>
              <a:t>18/10/2019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064FBF-4C13-4CBB-9F0B-D34A46670DD3}" type="slidenum">
              <a:rPr lang="es-MX" smtClean="0"/>
              <a:t>‹#›</a:t>
            </a:fld>
            <a:endParaRPr lang="es-MX"/>
          </a:p>
        </p:txBody>
      </p:sp>
    </p:spTree>
    <p:extLst>
      <p:ext uri="{BB962C8B-B14F-4D97-AF65-F5344CB8AC3E}">
        <p14:creationId xmlns:p14="http://schemas.microsoft.com/office/powerpoint/2010/main" val="338787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DD5B7111-6BED-44AA-9163-B27BF68F6DB5}" type="datetimeFigureOut">
              <a:rPr lang="es-MX" smtClean="0"/>
              <a:t>18/10/2019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064FBF-4C13-4CBB-9F0B-D34A46670DD3}" type="slidenum">
              <a:rPr lang="es-MX" smtClean="0"/>
              <a:t>‹#›</a:t>
            </a:fld>
            <a:endParaRPr lang="es-MX"/>
          </a:p>
        </p:txBody>
      </p:sp>
    </p:spTree>
    <p:extLst>
      <p:ext uri="{BB962C8B-B14F-4D97-AF65-F5344CB8AC3E}">
        <p14:creationId xmlns:p14="http://schemas.microsoft.com/office/powerpoint/2010/main" val="32290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DD5B7111-6BED-44AA-9163-B27BF68F6DB5}" type="datetimeFigureOut">
              <a:rPr lang="es-MX" smtClean="0"/>
              <a:t>18/10/2019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064FBF-4C13-4CBB-9F0B-D34A46670DD3}" type="slidenum">
              <a:rPr lang="es-MX" smtClean="0"/>
              <a:t>‹#›</a:t>
            </a:fld>
            <a:endParaRPr lang="es-MX"/>
          </a:p>
        </p:txBody>
      </p:sp>
    </p:spTree>
    <p:extLst>
      <p:ext uri="{BB962C8B-B14F-4D97-AF65-F5344CB8AC3E}">
        <p14:creationId xmlns:p14="http://schemas.microsoft.com/office/powerpoint/2010/main" val="1847123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MX"/>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5B7111-6BED-44AA-9163-B27BF68F6DB5}" type="datetimeFigureOut">
              <a:rPr lang="es-MX" smtClean="0"/>
              <a:t>18/10/2019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064FBF-4C13-4CBB-9F0B-D34A46670DD3}" type="slidenum">
              <a:rPr lang="es-MX" smtClean="0"/>
              <a:t>‹#›</a:t>
            </a:fld>
            <a:endParaRPr lang="es-MX"/>
          </a:p>
        </p:txBody>
      </p:sp>
    </p:spTree>
    <p:extLst>
      <p:ext uri="{BB962C8B-B14F-4D97-AF65-F5344CB8AC3E}">
        <p14:creationId xmlns:p14="http://schemas.microsoft.com/office/powerpoint/2010/main" val="394077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DD5B7111-6BED-44AA-9163-B27BF68F6DB5}" type="datetimeFigureOut">
              <a:rPr lang="es-MX" smtClean="0"/>
              <a:t>18/10/2019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A064FBF-4C13-4CBB-9F0B-D34A46670DD3}" type="slidenum">
              <a:rPr lang="es-MX" smtClean="0"/>
              <a:t>‹#›</a:t>
            </a:fld>
            <a:endParaRPr lang="es-MX"/>
          </a:p>
        </p:txBody>
      </p:sp>
    </p:spTree>
    <p:extLst>
      <p:ext uri="{BB962C8B-B14F-4D97-AF65-F5344CB8AC3E}">
        <p14:creationId xmlns:p14="http://schemas.microsoft.com/office/powerpoint/2010/main" val="121484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MX"/>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DD5B7111-6BED-44AA-9163-B27BF68F6DB5}" type="datetimeFigureOut">
              <a:rPr lang="es-MX" smtClean="0"/>
              <a:t>18/10/2019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A064FBF-4C13-4CBB-9F0B-D34A46670DD3}" type="slidenum">
              <a:rPr lang="es-MX" smtClean="0"/>
              <a:t>‹#›</a:t>
            </a:fld>
            <a:endParaRPr lang="es-MX"/>
          </a:p>
        </p:txBody>
      </p:sp>
    </p:spTree>
    <p:extLst>
      <p:ext uri="{BB962C8B-B14F-4D97-AF65-F5344CB8AC3E}">
        <p14:creationId xmlns:p14="http://schemas.microsoft.com/office/powerpoint/2010/main" val="316956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DD5B7111-6BED-44AA-9163-B27BF68F6DB5}" type="datetimeFigureOut">
              <a:rPr lang="es-MX" smtClean="0"/>
              <a:t>18/10/2019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A064FBF-4C13-4CBB-9F0B-D34A46670DD3}" type="slidenum">
              <a:rPr lang="es-MX" smtClean="0"/>
              <a:t>‹#›</a:t>
            </a:fld>
            <a:endParaRPr lang="es-MX"/>
          </a:p>
        </p:txBody>
      </p:sp>
    </p:spTree>
    <p:extLst>
      <p:ext uri="{BB962C8B-B14F-4D97-AF65-F5344CB8AC3E}">
        <p14:creationId xmlns:p14="http://schemas.microsoft.com/office/powerpoint/2010/main" val="241984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B7111-6BED-44AA-9163-B27BF68F6DB5}" type="datetimeFigureOut">
              <a:rPr lang="es-MX" smtClean="0"/>
              <a:t>18/10/2019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A064FBF-4C13-4CBB-9F0B-D34A46670DD3}" type="slidenum">
              <a:rPr lang="es-MX" smtClean="0"/>
              <a:t>‹#›</a:t>
            </a:fld>
            <a:endParaRPr lang="es-MX"/>
          </a:p>
        </p:txBody>
      </p:sp>
    </p:spTree>
    <p:extLst>
      <p:ext uri="{BB962C8B-B14F-4D97-AF65-F5344CB8AC3E}">
        <p14:creationId xmlns:p14="http://schemas.microsoft.com/office/powerpoint/2010/main" val="336619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5B7111-6BED-44AA-9163-B27BF68F6DB5}" type="datetimeFigureOut">
              <a:rPr lang="es-MX" smtClean="0"/>
              <a:t>18/10/2019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A064FBF-4C13-4CBB-9F0B-D34A46670DD3}" type="slidenum">
              <a:rPr lang="es-MX" smtClean="0"/>
              <a:t>‹#›</a:t>
            </a:fld>
            <a:endParaRPr lang="es-MX"/>
          </a:p>
        </p:txBody>
      </p:sp>
    </p:spTree>
    <p:extLst>
      <p:ext uri="{BB962C8B-B14F-4D97-AF65-F5344CB8AC3E}">
        <p14:creationId xmlns:p14="http://schemas.microsoft.com/office/powerpoint/2010/main" val="188588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5B7111-6BED-44AA-9163-B27BF68F6DB5}" type="datetimeFigureOut">
              <a:rPr lang="es-MX" smtClean="0"/>
              <a:t>18/10/2019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A064FBF-4C13-4CBB-9F0B-D34A46670DD3}" type="slidenum">
              <a:rPr lang="es-MX" smtClean="0"/>
              <a:t>‹#›</a:t>
            </a:fld>
            <a:endParaRPr lang="es-MX"/>
          </a:p>
        </p:txBody>
      </p:sp>
    </p:spTree>
    <p:extLst>
      <p:ext uri="{BB962C8B-B14F-4D97-AF65-F5344CB8AC3E}">
        <p14:creationId xmlns:p14="http://schemas.microsoft.com/office/powerpoint/2010/main" val="404428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B7111-6BED-44AA-9163-B27BF68F6DB5}" type="datetimeFigureOut">
              <a:rPr lang="es-MX" smtClean="0"/>
              <a:t>18/10/2019</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64FBF-4C13-4CBB-9F0B-D34A46670DD3}" type="slidenum">
              <a:rPr lang="es-MX" smtClean="0"/>
              <a:t>‹#›</a:t>
            </a:fld>
            <a:endParaRPr lang="es-MX"/>
          </a:p>
        </p:txBody>
      </p:sp>
    </p:spTree>
    <p:extLst>
      <p:ext uri="{BB962C8B-B14F-4D97-AF65-F5344CB8AC3E}">
        <p14:creationId xmlns:p14="http://schemas.microsoft.com/office/powerpoint/2010/main" val="3104651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149" y="2535381"/>
            <a:ext cx="11794067" cy="41591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80329" y="66504"/>
            <a:ext cx="12005734" cy="2308324"/>
          </a:xfrm>
          <a:prstGeom prst="rect">
            <a:avLst/>
          </a:prstGeom>
          <a:solidFill>
            <a:schemeClr val="accent6">
              <a:lumMod val="60000"/>
              <a:lumOff val="40000"/>
            </a:schemeClr>
          </a:solidFill>
          <a:ln w="28575">
            <a:solidFill>
              <a:schemeClr val="tx1"/>
            </a:solidFill>
          </a:ln>
        </p:spPr>
        <p:txBody>
          <a:bodyPr wrap="square">
            <a:spAutoFit/>
          </a:bodyPr>
          <a:lstStyle/>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Concepto.- Bono Componente</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Tenia 3 niveles de aprobación </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Se edito concepto y se dejo en 2 el número de niveles de aprobación </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Solicitante.- gomezrodriguez.24 levanta la solicitud 184</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Autoriza.- Primer autorizante munizflores.5</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Módulo.- Catalogo \ Conceptos se edita el concepto Bono Componente y se regresa a 3 el número de autorizantes </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Entramos con el solicitante damos click en ver y nos aparece el campo del Nivel 3: -Autorizador Nivel 3- (marcado en amarillo en la imagen) ahí nos da la opción de escoger al tercer solicitante pero no tenemos la opción de guardar por lo cual al momento de dar click en ver nuevamente nos arroja los valores que se tenían por default </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Nos fuimos con el segundo autorizador y rechazamos el concepto </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Ingresamos con el solicitante y al momento de editar el concepto podemos ver que aparte de los campos que se ponen editables </a:t>
            </a:r>
            <a:r>
              <a:rPr lang="es-ES" sz="1200" kern="150" dirty="0">
                <a:latin typeface="Times New Roman" panose="02020603050405020304" pitchFamily="18" charset="0"/>
                <a:ea typeface="Arial Unicode MS" panose="020B0604020202020204" pitchFamily="34" charset="-128"/>
                <a:cs typeface="Tahoma" panose="020B0604030504040204" pitchFamily="34" charset="0"/>
              </a:rPr>
              <a:t>(</a:t>
            </a:r>
            <a:r>
              <a:rPr lang="es-MX" sz="1200" kern="150" dirty="0">
                <a:latin typeface="Times New Roman" panose="02020603050405020304" pitchFamily="18" charset="0"/>
                <a:ea typeface="Arial Unicode MS" panose="020B0604020202020204" pitchFamily="34" charset="-128"/>
                <a:cs typeface="Tahoma" panose="020B0604030504040204" pitchFamily="34" charset="0"/>
              </a:rPr>
              <a:t>Parámetro/Monto, Motivo, Concepto Motivo, Responsable de Incidente (CCMSID), Período Original de Pago</a:t>
            </a: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 también se puede seleccionar el nombre del tercer autorizante siendo que esto no es correcto ya que cuando se levanto la solicitud el concepto estaba configurado únicamente con 2 niveles de autorización y al momento de guardar se guarda el dato del tercer autorizante. </a:t>
            </a: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 </a:t>
            </a:r>
            <a:endParaRPr lang="es-ES" sz="1200" kern="150" dirty="0" smtClean="0">
              <a:latin typeface="Times New Roman" panose="02020603050405020304" pitchFamily="18" charset="0"/>
              <a:ea typeface="Arial Unicode MS" panose="020B0604020202020204" pitchFamily="34" charset="-128"/>
              <a:cs typeface="Tahoma" panose="020B0604030504040204" pitchFamily="34" charset="0"/>
            </a:endParaRPr>
          </a:p>
        </p:txBody>
      </p:sp>
    </p:spTree>
    <p:extLst>
      <p:ext uri="{BB962C8B-B14F-4D97-AF65-F5344CB8AC3E}">
        <p14:creationId xmlns:p14="http://schemas.microsoft.com/office/powerpoint/2010/main" val="625415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217</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Arial</vt:lpstr>
      <vt:lpstr>Calibri</vt:lpstr>
      <vt:lpstr>Calibri Light</vt:lpstr>
      <vt:lpstr>Tahoma</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Gaudencio Lopez</dc:creator>
  <cp:lastModifiedBy>Gaudencio Lopez</cp:lastModifiedBy>
  <cp:revision>6</cp:revision>
  <dcterms:created xsi:type="dcterms:W3CDTF">2019-10-18T20:28:52Z</dcterms:created>
  <dcterms:modified xsi:type="dcterms:W3CDTF">2019-10-18T22:15:51Z</dcterms:modified>
</cp:coreProperties>
</file>