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31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350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45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178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98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25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37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336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78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507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94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46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70" y="0"/>
            <a:ext cx="12142121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Rev.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01 del_18_Sep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_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2019_ OK, El responsable ya puede accesar a las opciones. 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Responsable.- cavazosaranda.5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Modulo.- Mis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Responsabilidades 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Solicitud.-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119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04" y="830997"/>
            <a:ext cx="12156087" cy="2923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13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smtClean="0"/>
              <a:t>Al seleccionar Mis Responsabilidades y dar click en editar de una solicitud la herramienta te regresa al menú inicio 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4" y="3850611"/>
            <a:ext cx="6448425" cy="2714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6" y="1189837"/>
            <a:ext cx="12064647" cy="2476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140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Unicode MS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Gaudencio Lopez</dc:creator>
  <cp:lastModifiedBy>Gaudencio Lopez</cp:lastModifiedBy>
  <cp:revision>1</cp:revision>
  <dcterms:created xsi:type="dcterms:W3CDTF">2019-09-18T23:48:06Z</dcterms:created>
  <dcterms:modified xsi:type="dcterms:W3CDTF">2019-09-18T23:49:34Z</dcterms:modified>
</cp:coreProperties>
</file>