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5608" y="0"/>
            <a:ext cx="12217608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02 del_18_Sep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_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2019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Responsable.- cavazosaranda.5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Mis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Responsabilidades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Solicitud.-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121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El botón de cerrar desaparece y al dar click en Editar no arroja información del detalle de los conceptos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4" y="1038820"/>
            <a:ext cx="11992495" cy="2076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4" y="3117273"/>
            <a:ext cx="11992493" cy="351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2</cp:revision>
  <dcterms:created xsi:type="dcterms:W3CDTF">2019-09-18T23:48:06Z</dcterms:created>
  <dcterms:modified xsi:type="dcterms:W3CDTF">2019-09-18T23:51:18Z</dcterms:modified>
</cp:coreProperties>
</file>