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03 del_18_Sep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_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Mis Solicitudes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123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en que el solicitante edita una </a:t>
            </a:r>
            <a:r>
              <a:rPr lang="es-ES" sz="1200" kern="15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 Rechazada el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botón de </a:t>
            </a:r>
            <a:r>
              <a:rPr lang="es-ES" sz="1200" b="1" kern="15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X Cancelar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(Cancelar Concepto) no hace ninguna acción cuando se da click sobre el. </a:t>
            </a:r>
          </a:p>
          <a:p>
            <a:pPr>
              <a:spcAft>
                <a:spcPts val="0"/>
              </a:spcAft>
            </a:pP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Observación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Para no confundir al usuario con el botón de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Cancelar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y el de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Cancelar Solicitud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seria conveniente que se complementara el nombre del botón de </a:t>
            </a:r>
            <a:r>
              <a:rPr lang="es-ES" sz="1200" b="1" kern="15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X Cancelar </a:t>
            </a: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le nombrara </a:t>
            </a:r>
            <a:r>
              <a:rPr lang="es-ES" sz="1200" b="1" kern="15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X Cancelar Concepto 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175"/>
            <a:ext cx="12039600" cy="43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4</cp:revision>
  <dcterms:created xsi:type="dcterms:W3CDTF">2019-09-18T23:48:06Z</dcterms:created>
  <dcterms:modified xsi:type="dcterms:W3CDTF">2019-09-19T00:02:06Z</dcterms:modified>
</cp:coreProperties>
</file>