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C67BC21F-497E-41CE-ADC4-7B128BFB7156}" type="datetimeFigureOut">
              <a:rPr lang="es-MX" smtClean="0"/>
              <a:t>24/09/2019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64331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C67BC21F-497E-41CE-ADC4-7B128BFB7156}" type="datetimeFigureOut">
              <a:rPr lang="es-MX" smtClean="0"/>
              <a:t>24/09/2019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294350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C67BC21F-497E-41CE-ADC4-7B128BFB7156}" type="datetimeFigureOut">
              <a:rPr lang="es-MX" smtClean="0"/>
              <a:t>24/09/2019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423945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C67BC21F-497E-41CE-ADC4-7B128BFB7156}" type="datetimeFigureOut">
              <a:rPr lang="es-MX" smtClean="0"/>
              <a:t>24/09/2019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293178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MX"/>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7BC21F-497E-41CE-ADC4-7B128BFB7156}" type="datetimeFigureOut">
              <a:rPr lang="es-MX" smtClean="0"/>
              <a:t>24/09/2019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90498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C67BC21F-497E-41CE-ADC4-7B128BFB7156}" type="datetimeFigureOut">
              <a:rPr lang="es-MX" smtClean="0"/>
              <a:t>24/09/2019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412825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MX"/>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C67BC21F-497E-41CE-ADC4-7B128BFB7156}" type="datetimeFigureOut">
              <a:rPr lang="es-MX" smtClean="0"/>
              <a:t>24/09/2019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65837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C67BC21F-497E-41CE-ADC4-7B128BFB7156}" type="datetimeFigureOut">
              <a:rPr lang="es-MX" smtClean="0"/>
              <a:t>24/09/2019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234336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BC21F-497E-41CE-ADC4-7B128BFB7156}" type="datetimeFigureOut">
              <a:rPr lang="es-MX" smtClean="0"/>
              <a:t>24/09/2019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104078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7BC21F-497E-41CE-ADC4-7B128BFB7156}" type="datetimeFigureOut">
              <a:rPr lang="es-MX" smtClean="0"/>
              <a:t>24/09/2019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299507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7BC21F-497E-41CE-ADC4-7B128BFB7156}" type="datetimeFigureOut">
              <a:rPr lang="es-MX" smtClean="0"/>
              <a:t>24/09/2019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B76842-F3FC-4309-BCFE-8FB1B80E4EBC}" type="slidenum">
              <a:rPr lang="es-MX" smtClean="0"/>
              <a:t>‹#›</a:t>
            </a:fld>
            <a:endParaRPr lang="es-MX"/>
          </a:p>
        </p:txBody>
      </p:sp>
    </p:spTree>
    <p:extLst>
      <p:ext uri="{BB962C8B-B14F-4D97-AF65-F5344CB8AC3E}">
        <p14:creationId xmlns:p14="http://schemas.microsoft.com/office/powerpoint/2010/main" val="85394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BC21F-497E-41CE-ADC4-7B128BFB7156}" type="datetimeFigureOut">
              <a:rPr lang="es-MX" smtClean="0"/>
              <a:t>24/09/2019</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76842-F3FC-4309-BCFE-8FB1B80E4EBC}" type="slidenum">
              <a:rPr lang="es-MX" smtClean="0"/>
              <a:t>‹#›</a:t>
            </a:fld>
            <a:endParaRPr lang="es-MX"/>
          </a:p>
        </p:txBody>
      </p:sp>
    </p:spTree>
    <p:extLst>
      <p:ext uri="{BB962C8B-B14F-4D97-AF65-F5344CB8AC3E}">
        <p14:creationId xmlns:p14="http://schemas.microsoft.com/office/powerpoint/2010/main" val="235046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608" y="0"/>
            <a:ext cx="12217608" cy="1231106"/>
          </a:xfrm>
          <a:prstGeom prst="rect">
            <a:avLst/>
          </a:prstGeom>
          <a:solidFill>
            <a:schemeClr val="accent6">
              <a:lumMod val="60000"/>
              <a:lumOff val="40000"/>
            </a:schemeClr>
          </a:solidFill>
        </p:spPr>
        <p:txBody>
          <a:bodyPr wrap="square">
            <a:spAutoFit/>
          </a:bodyPr>
          <a:lstStyle/>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Rev. </a:t>
            </a: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1 </a:t>
            </a: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del_20_Sep_2019</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Usuario.- leonbarrera.6</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Modulo.- Catálogo \ Perfil / Accesos</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Solicitud.- N/A</a:t>
            </a:r>
          </a:p>
          <a:p>
            <a:pPr>
              <a:spcAft>
                <a:spcPts val="0"/>
              </a:spcAft>
            </a:pP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Al momento de desplegar el combo de </a:t>
            </a:r>
            <a:r>
              <a:rPr lang="es-ES" sz="1400" b="1" kern="150" dirty="0" smtClean="0">
                <a:latin typeface="Times New Roman" panose="02020603050405020304" pitchFamily="18" charset="0"/>
                <a:ea typeface="Arial Unicode MS" panose="020B0604020202020204" pitchFamily="34" charset="-128"/>
                <a:cs typeface="Tahoma" panose="020B0604030504040204" pitchFamily="34" charset="0"/>
              </a:rPr>
              <a:t>Selección de Perfil – Accesos</a:t>
            </a:r>
            <a:r>
              <a:rPr lang="es-ES" sz="1200" b="1" kern="150" dirty="0" smtClean="0">
                <a:latin typeface="Times New Roman" panose="02020603050405020304" pitchFamily="18" charset="0"/>
                <a:ea typeface="Arial Unicode MS" panose="020B0604020202020204" pitchFamily="34" charset="-128"/>
                <a:cs typeface="Tahoma" panose="020B0604030504040204" pitchFamily="34" charset="0"/>
              </a:rPr>
              <a:t> </a:t>
            </a:r>
            <a:r>
              <a:rPr lang="es-ES" sz="1200" kern="150" dirty="0" smtClean="0">
                <a:latin typeface="Times New Roman" panose="02020603050405020304" pitchFamily="18" charset="0"/>
                <a:ea typeface="Arial Unicode MS" panose="020B0604020202020204" pitchFamily="34" charset="-128"/>
                <a:cs typeface="Tahoma" panose="020B0604030504040204" pitchFamily="34" charset="0"/>
              </a:rPr>
              <a:t>y llenar el campo buscar no te despliega los perfiles con la leyenda que se ingresa, por ejemplo se ingreso la palabra Soriana pero no despliega los resultados que tengan dicha palabra en su descripción</a:t>
            </a:r>
            <a:endParaRPr lang="es-ES" sz="1200" kern="150" dirty="0">
              <a:latin typeface="Times New Roman" panose="02020603050405020304" pitchFamily="18" charset="0"/>
              <a:ea typeface="Arial Unicode MS" panose="020B0604020202020204" pitchFamily="34" charset="-128"/>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66504" y="1384995"/>
            <a:ext cx="8791575" cy="3895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140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65</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Calibri</vt:lpstr>
      <vt:lpstr>Calibri Light</vt:lpstr>
      <vt:lpstr>Tahoma</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Gaudencio Lopez</dc:creator>
  <cp:lastModifiedBy>Gaudencio Lopez</cp:lastModifiedBy>
  <cp:revision>8</cp:revision>
  <dcterms:created xsi:type="dcterms:W3CDTF">2019-09-18T23:48:06Z</dcterms:created>
  <dcterms:modified xsi:type="dcterms:W3CDTF">2019-09-24T14:57:15Z</dcterms:modified>
</cp:coreProperties>
</file>