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608" y="0"/>
            <a:ext cx="12217608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2 del_20_Sep_2019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Usuario.- leonbarrera.6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Catálogos \ Conceptos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Solicitud.-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N/A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El usuario quiso cambiar el número de autorizantes para el concepto comedor y que en lugar de ocupar 3 autorizaciones solo ocupe 1 autorizante pero no la dejo al momento de querer editar el concepto ya que no viene el campo para ingresar el dato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" y="1208796"/>
            <a:ext cx="11726334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" y="3236562"/>
            <a:ext cx="860107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245976" y="5069596"/>
            <a:ext cx="387355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habilitar la opción de Editar no viene el campo donde se pueda cambiar el número de autorizantes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11</cp:revision>
  <dcterms:created xsi:type="dcterms:W3CDTF">2019-09-18T23:48:06Z</dcterms:created>
  <dcterms:modified xsi:type="dcterms:W3CDTF">2019-09-20T20:42:38Z</dcterms:modified>
</cp:coreProperties>
</file>