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5608" y="0"/>
            <a:ext cx="12217608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3 del_20_Sep_2019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Usuario.- leonbarrera.6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Solicitudes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Crear Nueva Solicitud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En el ambiente de pruebas se iba a levantar una solicitud para el agente 2414765 pero al momento de seleccionar el concepto no aparece ningún concepto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- Revisando con Jesús comenta que es por que cuando se capturo el perfil no se capturo el concepto de Nómina o el perfil esta desactivado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10" b="4124"/>
          <a:stretch/>
        </p:blipFill>
        <p:spPr>
          <a:xfrm>
            <a:off x="0" y="1200329"/>
            <a:ext cx="12124267" cy="3293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664" y="1507065"/>
            <a:ext cx="3983004" cy="5278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15</cp:revision>
  <dcterms:created xsi:type="dcterms:W3CDTF">2019-09-18T23:48:06Z</dcterms:created>
  <dcterms:modified xsi:type="dcterms:W3CDTF">2019-09-20T22:06:28Z</dcterms:modified>
</cp:coreProperties>
</file>