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9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33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1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98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03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8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5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52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76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71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5281-43F4-4AEE-9785-355352C37125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AB94-4E6A-47CB-8AFA-F8FD7E2D75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47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329" y="66504"/>
            <a:ext cx="12005734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Concepto.- Bono Permanencia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El concepto mencionado tiene configurado 4 autorizantes pero solo se tienen dados de alta 3 autorizantes dentro del site de Guadalajara (en este caso) al levantar la solicitud con dicho concepto si nos dejo levantarla. </a:t>
            </a:r>
          </a:p>
          <a:p>
            <a:pPr>
              <a:spcAft>
                <a:spcPts val="0"/>
              </a:spcAft>
            </a:pP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 pesar de que el concepto requería de 4 niveles de autorización y solo contar con 3 autorizadores dados de alta la solicitud nos permitió: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- Levantar la solicitud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Autorizar la solicitud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- Dejar la solicitud en un estatus de Autorizada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- Cerrar la solicitud por parte del responsable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0" y="2063148"/>
            <a:ext cx="12005734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12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93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3</cp:revision>
  <dcterms:created xsi:type="dcterms:W3CDTF">2019-10-18T22:49:18Z</dcterms:created>
  <dcterms:modified xsi:type="dcterms:W3CDTF">2019-10-21T16:05:14Z</dcterms:modified>
</cp:coreProperties>
</file>