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45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7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05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1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8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6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0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12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9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8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8773-5B6C-4677-9809-44B8CF722BD9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C7F5-702E-4E65-8E35-67A947B30C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49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levanta solicitud y se selecciona Autorizador Nivel 1: - Autorizador Nivel 1- (marcado en amarillo) y se dejan los demás autorizantes como los arroja la herramienta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Si nos deja levantar la solicitud pero sucede lo siguiente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en que el solicitante se va a mis solicitudes y dar click en ver  vemos que el Autorizador que estaba en el Nivel 2: pasa a ocupar el lugar del Autorizador Nivel 1: y se repite el Nivel: 2 y Nivel 3: (encerrado en circulo rojo)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227082"/>
            <a:ext cx="12005734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06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623230"/>
            <a:ext cx="12005734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0329" y="66504"/>
            <a:ext cx="120057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Aquí vemos que se repite el Nivel 2: y Nivel 3</a:t>
            </a:r>
          </a:p>
        </p:txBody>
      </p:sp>
    </p:spTree>
    <p:extLst>
      <p:ext uri="{BB962C8B-B14F-4D97-AF65-F5344CB8AC3E}">
        <p14:creationId xmlns:p14="http://schemas.microsoft.com/office/powerpoint/2010/main" val="32602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" y="1149405"/>
            <a:ext cx="11971284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0329" y="66504"/>
            <a:ext cx="1200573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Y aquí pasa otro evento extraño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Si le damos click en repetidas ocasiones al botón ver cambia los nombres del Nivel 2: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En la imagen anterior estaba como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Gaudencio López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y después de dar click en Ver lo cambio a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Alfredo Guerrero Lopez </a:t>
            </a:r>
          </a:p>
        </p:txBody>
      </p:sp>
    </p:spTree>
    <p:extLst>
      <p:ext uri="{BB962C8B-B14F-4D97-AF65-F5344CB8AC3E}">
        <p14:creationId xmlns:p14="http://schemas.microsoft.com/office/powerpoint/2010/main" val="307753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329" y="66504"/>
            <a:ext cx="120057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 pesar de todo lo anterior la solicitud si se puede autorizar incluso cuando es autorizada por los dos autorizadores esta pasa a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Autorizada</a:t>
            </a:r>
            <a:endParaRPr lang="es-ES" sz="1200" b="1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4" y="691383"/>
            <a:ext cx="11928409" cy="356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95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6</cp:revision>
  <dcterms:created xsi:type="dcterms:W3CDTF">2019-10-21T16:25:15Z</dcterms:created>
  <dcterms:modified xsi:type="dcterms:W3CDTF">2019-10-21T17:36:52Z</dcterms:modified>
</cp:coreProperties>
</file>