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6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08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7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6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72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51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12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0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42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41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36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133F-FE6D-4675-9976-A95F6311E902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6F82-547F-4A7D-A0CF-1CCB975932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44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 levanta solicitud y se selecciona Autorizador Nivel 2: - Autorizador Nivel 2- (marcado en amarillo) y se dejan los demás autorizantes como los arroja la herramienta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Si nos deja levantar la solicitud pero sucede lo siguiente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en que el solicitante se va a mis solicitudes y dar click en ver  vemos que el Autorizador que estaba en el Nivel 2: pasa a ocupar el lugar del Autorizador Nivel 1: y se repite el Nivel: 2 y Nivel 3: (encerrado en circulo rojo)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754056"/>
            <a:ext cx="12005734" cy="4705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68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904218"/>
            <a:ext cx="12005734" cy="4629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0329" y="66504"/>
            <a:ext cx="120057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Cuando el solicitante selecciona manualment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 el Nivel 2: y después de ir a mis solicitudes aparece repetido el Nivel 2: y el Nivel3: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9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 pesar de lo anterior la solicitud si puede ser autorizada por dos autorizadores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 autorizo con Karla y con Gaudencio y esta paso a estatus Autorizada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4" y="930986"/>
            <a:ext cx="11714584" cy="463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6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3</cp:revision>
  <dcterms:created xsi:type="dcterms:W3CDTF">2019-10-21T17:37:00Z</dcterms:created>
  <dcterms:modified xsi:type="dcterms:W3CDTF">2019-10-21T20:18:57Z</dcterms:modified>
</cp:coreProperties>
</file>