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3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35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4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82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37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336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78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5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9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BC21F-497E-41CE-ADC4-7B128BFB7156}" type="datetimeFigureOut">
              <a:rPr lang="es-MX" smtClean="0"/>
              <a:t>20/09/2019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6842-F3FC-4309-BCFE-8FB1B80E4EB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46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9" y="1061829"/>
            <a:ext cx="11929534" cy="3046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5608" y="0"/>
            <a:ext cx="12217608" cy="10618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Rev.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1 del_23_Sep_2019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Solicitante.- gomezrodriguez.24 </a:t>
            </a:r>
            <a:endParaRPr lang="es-ES" sz="1200" kern="150" dirty="0" smtClean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Modulo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.- Solicitudes 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momento de levantar una solicitud y llenar el campo de </a:t>
            </a: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Motivo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como </a:t>
            </a:r>
            <a:r>
              <a:rPr lang="es-ES" sz="15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N/A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 el campo de </a:t>
            </a:r>
            <a:r>
              <a:rPr lang="es-ES" sz="1200" b="1" u="sng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Concepto Motivo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no debería desplegar ninguna opción de selección del combo (solicitud de Ana León) sin embargo si despliega los elementos y da la opción de seleccionar alguno</a:t>
            </a:r>
            <a:endParaRPr lang="es-ES" sz="1200" kern="150" dirty="0">
              <a:latin typeface="Times New Roman" panose="02020603050405020304" pitchFamily="18" charset="0"/>
              <a:ea typeface="Arial Unicode MS" panose="020B0604020202020204" pitchFamily="34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0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57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20</cp:revision>
  <dcterms:created xsi:type="dcterms:W3CDTF">2019-09-18T23:48:06Z</dcterms:created>
  <dcterms:modified xsi:type="dcterms:W3CDTF">2019-09-23T16:35:55Z</dcterms:modified>
</cp:coreProperties>
</file>