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4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21F-497E-41CE-ADC4-7B128BFB7156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image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4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22</cp:revision>
  <dcterms:created xsi:type="dcterms:W3CDTF">2019-09-18T23:48:06Z</dcterms:created>
  <dcterms:modified xsi:type="dcterms:W3CDTF">2019-09-24T14:36:26Z</dcterms:modified>
</cp:coreProperties>
</file>