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9F5E-884C-476B-B778-85AEB3FA4606}" type="datetimeFigureOut">
              <a:rPr lang="es-MX" smtClean="0"/>
              <a:t>22/10/2019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47A0-211B-4203-BD61-79C7B497FF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702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9F5E-884C-476B-B778-85AEB3FA4606}" type="datetimeFigureOut">
              <a:rPr lang="es-MX" smtClean="0"/>
              <a:t>22/10/2019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47A0-211B-4203-BD61-79C7B497FF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4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9F5E-884C-476B-B778-85AEB3FA4606}" type="datetimeFigureOut">
              <a:rPr lang="es-MX" smtClean="0"/>
              <a:t>22/10/2019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47A0-211B-4203-BD61-79C7B497FF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21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9F5E-884C-476B-B778-85AEB3FA4606}" type="datetimeFigureOut">
              <a:rPr lang="es-MX" smtClean="0"/>
              <a:t>22/10/2019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47A0-211B-4203-BD61-79C7B497FF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14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9F5E-884C-476B-B778-85AEB3FA4606}" type="datetimeFigureOut">
              <a:rPr lang="es-MX" smtClean="0"/>
              <a:t>22/10/2019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47A0-211B-4203-BD61-79C7B497FF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726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9F5E-884C-476B-B778-85AEB3FA4606}" type="datetimeFigureOut">
              <a:rPr lang="es-MX" smtClean="0"/>
              <a:t>22/10/2019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47A0-211B-4203-BD61-79C7B497FF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7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9F5E-884C-476B-B778-85AEB3FA4606}" type="datetimeFigureOut">
              <a:rPr lang="es-MX" smtClean="0"/>
              <a:t>22/10/2019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47A0-211B-4203-BD61-79C7B497FF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9F5E-884C-476B-B778-85AEB3FA4606}" type="datetimeFigureOut">
              <a:rPr lang="es-MX" smtClean="0"/>
              <a:t>22/10/2019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47A0-211B-4203-BD61-79C7B497FF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9F5E-884C-476B-B778-85AEB3FA4606}" type="datetimeFigureOut">
              <a:rPr lang="es-MX" smtClean="0"/>
              <a:t>22/10/2019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47A0-211B-4203-BD61-79C7B497FF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59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9F5E-884C-476B-B778-85AEB3FA4606}" type="datetimeFigureOut">
              <a:rPr lang="es-MX" smtClean="0"/>
              <a:t>22/10/2019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47A0-211B-4203-BD61-79C7B497FF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37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9F5E-884C-476B-B778-85AEB3FA4606}" type="datetimeFigureOut">
              <a:rPr lang="es-MX" smtClean="0"/>
              <a:t>22/10/2019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47A0-211B-4203-BD61-79C7B497FF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61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9F5E-884C-476B-B778-85AEB3FA4606}" type="datetimeFigureOut">
              <a:rPr lang="es-MX" smtClean="0"/>
              <a:t>22/10/2019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47A0-211B-4203-BD61-79C7B497FFE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6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329" y="66504"/>
            <a:ext cx="12005734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Ana León hizo la siguiente solicitud para que al momento de dar de alta un nuevo administrador la herramienta haga lo siguiente: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Muestre el nombre del empleado </a:t>
            </a:r>
          </a:p>
          <a:p>
            <a:pPr>
              <a:spcAft>
                <a:spcPts val="0"/>
              </a:spcAft>
            </a:pP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También solicita que: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Se ponga en español los nombres de los botones </a:t>
            </a:r>
            <a:r>
              <a:rPr lang="es-ES" sz="1200" b="1" kern="150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Edit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, el botón de </a:t>
            </a:r>
            <a:r>
              <a:rPr lang="es-ES" sz="1200" b="1" kern="150" dirty="0" err="1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Save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y el botón de </a:t>
            </a:r>
            <a:r>
              <a:rPr lang="es-ES" sz="12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Cancel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" y="1394920"/>
            <a:ext cx="11869933" cy="5058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50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52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5</cp:revision>
  <dcterms:created xsi:type="dcterms:W3CDTF">2019-10-22T21:30:06Z</dcterms:created>
  <dcterms:modified xsi:type="dcterms:W3CDTF">2019-10-24T20:38:57Z</dcterms:modified>
</cp:coreProperties>
</file>