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376-33D7-44B9-A120-E72F62508DCE}" type="datetimeFigureOut">
              <a:rPr lang="es-MX" smtClean="0"/>
              <a:t>24/10/2019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3A8F-FE1B-491D-9993-8502DB67E30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79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376-33D7-44B9-A120-E72F62508DCE}" type="datetimeFigureOut">
              <a:rPr lang="es-MX" smtClean="0"/>
              <a:t>24/10/2019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3A8F-FE1B-491D-9993-8502DB67E30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4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376-33D7-44B9-A120-E72F62508DCE}" type="datetimeFigureOut">
              <a:rPr lang="es-MX" smtClean="0"/>
              <a:t>24/10/2019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3A8F-FE1B-491D-9993-8502DB67E30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07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376-33D7-44B9-A120-E72F62508DCE}" type="datetimeFigureOut">
              <a:rPr lang="es-MX" smtClean="0"/>
              <a:t>24/10/2019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3A8F-FE1B-491D-9993-8502DB67E30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7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376-33D7-44B9-A120-E72F62508DCE}" type="datetimeFigureOut">
              <a:rPr lang="es-MX" smtClean="0"/>
              <a:t>24/10/2019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3A8F-FE1B-491D-9993-8502DB67E30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80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376-33D7-44B9-A120-E72F62508DCE}" type="datetimeFigureOut">
              <a:rPr lang="es-MX" smtClean="0"/>
              <a:t>24/10/2019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3A8F-FE1B-491D-9993-8502DB67E30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09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376-33D7-44B9-A120-E72F62508DCE}" type="datetimeFigureOut">
              <a:rPr lang="es-MX" smtClean="0"/>
              <a:t>24/10/2019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3A8F-FE1B-491D-9993-8502DB67E30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16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376-33D7-44B9-A120-E72F62508DCE}" type="datetimeFigureOut">
              <a:rPr lang="es-MX" smtClean="0"/>
              <a:t>24/10/2019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3A8F-FE1B-491D-9993-8502DB67E30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286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376-33D7-44B9-A120-E72F62508DCE}" type="datetimeFigureOut">
              <a:rPr lang="es-MX" smtClean="0"/>
              <a:t>24/10/2019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3A8F-FE1B-491D-9993-8502DB67E30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1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376-33D7-44B9-A120-E72F62508DCE}" type="datetimeFigureOut">
              <a:rPr lang="es-MX" smtClean="0"/>
              <a:t>24/10/2019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3A8F-FE1B-491D-9993-8502DB67E30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10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4376-33D7-44B9-A120-E72F62508DCE}" type="datetimeFigureOut">
              <a:rPr lang="es-MX" smtClean="0"/>
              <a:t>24/10/2019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3A8F-FE1B-491D-9993-8502DB67E30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9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4376-33D7-44B9-A120-E72F62508DCE}" type="datetimeFigureOut">
              <a:rPr lang="es-MX" smtClean="0"/>
              <a:t>24/10/2019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63A8F-FE1B-491D-9993-8502DB67E30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89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29" y="66504"/>
            <a:ext cx="1200573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El número de registros de el Catálogo de Perfil de Empleados no coinciden con el número de registros del catálogo del perfil de accesos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En el Catálogo de perfil de Empleados tenemos 25 registros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En el Catálogo de perfil – Accesos tenemos alrededor de 36 registros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987569"/>
            <a:ext cx="8734425" cy="1504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9" y="2415239"/>
            <a:ext cx="8734425" cy="122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9976"/>
          <a:stretch/>
        </p:blipFill>
        <p:spPr>
          <a:xfrm>
            <a:off x="80329" y="3794067"/>
            <a:ext cx="3733800" cy="2932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942881" y="3914651"/>
            <a:ext cx="5011933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En el Catálogo de perfil </a:t>
            </a:r>
            <a:r>
              <a:rPr lang="es-ES" sz="1200" kern="150" dirty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-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Accesos  tenemos alrededor de 36 registros. </a:t>
            </a:r>
          </a:p>
          <a:p>
            <a:pPr>
              <a:spcAft>
                <a:spcPts val="0"/>
              </a:spcAft>
            </a:pP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Como ejemplos tenemos los perfiles enlistados en la imagen de la izquierda los cuales no están reflejados en el Catálogo Perfil Empleados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9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3</cp:revision>
  <dcterms:created xsi:type="dcterms:W3CDTF">2019-10-24T22:34:25Z</dcterms:created>
  <dcterms:modified xsi:type="dcterms:W3CDTF">2019-10-24T22:56:57Z</dcterms:modified>
</cp:coreProperties>
</file>