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5608" y="0"/>
            <a:ext cx="12217608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1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del_23_Sep_2019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Solicitudes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La herramienta no envía alertas indicando que se deben de elegir un autorizador valido. </a:t>
            </a:r>
          </a:p>
          <a:p>
            <a:pPr>
              <a:spcAft>
                <a:spcPts val="0"/>
              </a:spcAft>
            </a:pP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Sabemos que la herramienta en automático te trae a los autorizadores correspondientes para el concepto que se vaya a solicitar pero por si al usuario se le ocurre mover y dejar </a:t>
            </a:r>
            <a:r>
              <a:rPr lang="es-ES" sz="1200" b="1" u="sng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seleccionado –Autorizador Nivel 1- ,2 ó 3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de dar click en </a:t>
            </a:r>
            <a:r>
              <a:rPr lang="es-ES" sz="1200" b="1" u="sng" kern="15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Agregar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la herramienta no le indica al usuario que debe elegir un autorizador valido.</a:t>
            </a:r>
          </a:p>
          <a:p>
            <a:pPr>
              <a:spcAft>
                <a:spcPts val="0"/>
              </a:spcAft>
            </a:pP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Se hizo una prueba seleccionando </a:t>
            </a:r>
            <a:r>
              <a:rPr lang="es-ES" sz="1200" b="1" u="sng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–Autorizador Nivel 1-, -Autorizador Nivel 2-, -Autorizador Nivel 3-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y la app permitió agregar el concepto y no arrojo un mensaje de que debería de seleccionar un autorizador valido  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" y="2082804"/>
            <a:ext cx="11938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27</cp:revision>
  <dcterms:created xsi:type="dcterms:W3CDTF">2019-09-18T23:48:06Z</dcterms:created>
  <dcterms:modified xsi:type="dcterms:W3CDTF">2019-09-26T21:24:40Z</dcterms:modified>
</cp:coreProperties>
</file>