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9CE7-3112-4CB5-9CD6-782DA393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AF5C8-8F2B-4621-9834-114A4F7C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1AAEC-0992-48F6-B02E-26D5761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522E6-764D-4A04-9341-9F22063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98B96-97D5-4F9C-B225-98D104CC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6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F71-3F65-444F-A422-04F8A75C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29E82-1A58-4E87-913B-1F4BD840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D68BE-2661-4F78-9F24-2DDC21FE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73558-F3B2-41F6-89D4-F0E1F50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C4ACD-97FF-44E4-B3D3-4899FE6D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7560F-0D14-499B-9FAB-4470D8B1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B7D8C3-CE3F-4537-AB46-08E759D4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D59C5-E0E9-4D16-AC2F-AE3705DD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5E887-9C3F-41D2-A75E-ED55B9F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BAFA4-A373-4BB2-BBFF-C3678D61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1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58708-322F-4F43-9CB3-9F864FA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6FE57-C168-476D-8621-69BACF3A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1BB12-54DE-43D4-A77F-277F0ADE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17EF3-2758-41CE-8B97-D6A7ADE2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5566B-D8A5-4FB1-B85E-D801173E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3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4D6F8-C471-486E-A557-F74A5BBD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B3397D-B4CE-4A93-81D1-39BEA8C6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D2DE4-82B2-4CCD-B356-CE89A00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66896-3E3B-4EE0-91FD-F7CDD237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C3736-97FC-4541-902F-312ABE1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8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B449-C93B-492E-B961-77CE0813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0F1C1-1FBF-4804-99C4-C7CC4867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2602B-5A3E-4B12-829F-E495E840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8E399-2066-4EBC-9384-7F6148E6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C604-6BEF-471A-A144-C965CEF2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B84FA-1162-456D-9842-0116C085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9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01B5-3609-48CD-922E-DA7075AE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9439F-888C-4F57-81B7-66512FDF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4473-FE37-4708-A25B-BD5C02B0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A53E7C-FB50-4072-85D2-DD94B440D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1AC43E-6C5F-442F-B445-5DB72B60E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8C0D84-1CEC-4635-BF92-9AE7DA8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B361-BB4D-4B66-9E07-9225D2F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6B983-DA3E-42D9-BF39-9888037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8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2739-5529-466B-AB6A-0315D794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3DA75-2BE2-48ED-964C-AD688D52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DA6895-9B3D-4F2F-8581-C0B3937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D84AE-850D-46E7-AEF7-939AD7C9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9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4187CD-C4BB-4873-A8EA-49BE3C0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3DE550-4F7B-4F8C-9E88-E518C24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7A2ACB-F5D1-4201-B951-1D57A0CE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61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AC6D-A610-4119-B002-2A9009A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8CD20-464A-4978-87DD-96B3DB95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E05C2A-1CED-4DB9-A77C-BD87C711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DEC6A-094B-44A1-9598-7FE73FF5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19DC0-3395-41FD-8D4F-AA50A25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FC3E2-A4CB-45ED-82FD-474C4BD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8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B005-8F4B-4BBC-B8D1-2CB989C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658F6-4CDE-4B9A-9A6C-8B6F3A03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19986F-4E8A-4954-A2FC-E406FDA5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DCF1A-11B6-49A0-A3EC-E5386744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59ADB-F426-4DD6-896B-A89B1265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BFA75-BA03-4DD4-BB3E-42B30F53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6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8B1AB0-DFCC-410E-B330-C9FE44A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2CA5D-6777-4DBA-A5EF-3A3F20CD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73006-EDE5-4EEF-BBC5-175F4BA8E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15AB-466E-464C-BA3E-3457FB5CFC2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B15FA-B490-4DAF-B163-BEC46690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D6444-C268-4E25-9E7F-F9C4CBDE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D384-DCBC-4CBB-88C6-17F23FE3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D2BC-F8A5-468D-B80B-337C9DA9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50CBA5-D3D0-44EB-B353-7DE7C0EA827A}"/>
              </a:ext>
            </a:extLst>
          </p:cNvPr>
          <p:cNvSpPr/>
          <p:nvPr/>
        </p:nvSpPr>
        <p:spPr>
          <a:xfrm>
            <a:off x="7520936" y="184777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AFT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3684E2-25CC-4506-84FF-02AD3DB84901}"/>
              </a:ext>
            </a:extLst>
          </p:cNvPr>
          <p:cNvSpPr/>
          <p:nvPr/>
        </p:nvSpPr>
        <p:spPr>
          <a:xfrm>
            <a:off x="5747685" y="5305188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0F7DCC6-818A-4C8C-BB98-D90E8BA091A7}"/>
              </a:ext>
            </a:extLst>
          </p:cNvPr>
          <p:cNvSpPr/>
          <p:nvPr/>
        </p:nvSpPr>
        <p:spPr>
          <a:xfrm>
            <a:off x="51056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</a:t>
            </a:r>
            <a:endParaRPr lang="es-MX" dirty="0"/>
          </a:p>
          <a:p>
            <a:pPr algn="ctr"/>
            <a:r>
              <a:rPr lang="es-MX" dirty="0" err="1"/>
              <a:t>cio</a:t>
            </a:r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6198C5-6479-4117-82DA-D7D4A731AC27}"/>
              </a:ext>
            </a:extLst>
          </p:cNvPr>
          <p:cNvSpPr/>
          <p:nvPr/>
        </p:nvSpPr>
        <p:spPr>
          <a:xfrm>
            <a:off x="4009770" y="530075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EB48D89-9990-429D-A1E2-0E7F5DD6D907}"/>
              </a:ext>
            </a:extLst>
          </p:cNvPr>
          <p:cNvSpPr/>
          <p:nvPr/>
        </p:nvSpPr>
        <p:spPr>
          <a:xfrm>
            <a:off x="2259746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EB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F65F46-625D-4F04-A9EE-3C3F2A6FC3CA}"/>
              </a:ext>
            </a:extLst>
          </p:cNvPr>
          <p:cNvSpPr/>
          <p:nvPr/>
        </p:nvSpPr>
        <p:spPr>
          <a:xfrm>
            <a:off x="4008930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CAFAD-34F0-4D71-BAC9-8ADFEE67693A}"/>
              </a:ext>
            </a:extLst>
          </p:cNvPr>
          <p:cNvSpPr/>
          <p:nvPr/>
        </p:nvSpPr>
        <p:spPr>
          <a:xfrm>
            <a:off x="576809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FA171B2-A6D7-4BB6-8FD9-6561FB4CD6E5}"/>
              </a:ext>
            </a:extLst>
          </p:cNvPr>
          <p:cNvSpPr/>
          <p:nvPr/>
        </p:nvSpPr>
        <p:spPr>
          <a:xfrm>
            <a:off x="7520936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AB751F6-8B29-4FC1-A42A-9018C475C29A}"/>
              </a:ext>
            </a:extLst>
          </p:cNvPr>
          <p:cNvSpPr/>
          <p:nvPr/>
        </p:nvSpPr>
        <p:spPr>
          <a:xfrm>
            <a:off x="9273780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DE526C1-C5D3-42B5-882A-07D87BA8DF00}"/>
              </a:ext>
            </a:extLst>
          </p:cNvPr>
          <p:cNvSpPr/>
          <p:nvPr/>
        </p:nvSpPr>
        <p:spPr>
          <a:xfrm>
            <a:off x="11026624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ABB489-2363-4490-8A8F-43EFAFD3B62C}"/>
              </a:ext>
            </a:extLst>
          </p:cNvPr>
          <p:cNvSpPr txBox="1"/>
          <p:nvPr/>
        </p:nvSpPr>
        <p:spPr>
          <a:xfrm>
            <a:off x="845316" y="230901"/>
            <a:ext cx="472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Clave	Estatus</a:t>
            </a:r>
          </a:p>
          <a:p>
            <a:r>
              <a:rPr lang="es-MX" sz="1000" dirty="0"/>
              <a:t>	Inicio</a:t>
            </a:r>
          </a:p>
          <a:p>
            <a:r>
              <a:rPr lang="es-MX" sz="1000" dirty="0"/>
              <a:t>EB	En Borrador</a:t>
            </a:r>
          </a:p>
          <a:p>
            <a:r>
              <a:rPr lang="es-MX" sz="1000" dirty="0"/>
              <a:t>E	Enviada</a:t>
            </a:r>
          </a:p>
          <a:p>
            <a:r>
              <a:rPr lang="es-MX" sz="1000" dirty="0"/>
              <a:t>R	Rechazada</a:t>
            </a:r>
          </a:p>
          <a:p>
            <a:r>
              <a:rPr lang="es-MX" sz="1000" dirty="0"/>
              <a:t>PA	Pendiente de Autorización</a:t>
            </a:r>
          </a:p>
          <a:p>
            <a:r>
              <a:rPr lang="es-MX" sz="1000" dirty="0"/>
              <a:t>A	Autorizada</a:t>
            </a:r>
          </a:p>
          <a:p>
            <a:r>
              <a:rPr lang="es-MX" sz="1000" dirty="0"/>
              <a:t>AFT	Autorizada Fuera de Tiempo</a:t>
            </a:r>
          </a:p>
          <a:p>
            <a:r>
              <a:rPr lang="es-MX" sz="1000" dirty="0"/>
              <a:t>C	Cancelada</a:t>
            </a:r>
          </a:p>
          <a:p>
            <a:r>
              <a:rPr lang="es-MX" sz="1000" dirty="0"/>
              <a:t>CE	Cerrada</a:t>
            </a:r>
          </a:p>
          <a:p>
            <a:r>
              <a:rPr lang="es-MX" sz="1000" dirty="0"/>
              <a:t>	Fin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8608274-544E-4F61-88A9-554A2F60D3A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272562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37E710D-8AD6-4F0B-A87E-FCE227146EA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21746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E5D95FF-EF70-4852-AAB9-FA047B8A20D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770930" y="4018165"/>
            <a:ext cx="997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C663FA-2672-4568-A037-E2A97F72970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530092" y="4018165"/>
            <a:ext cx="990844" cy="2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4D365FC-7F62-4808-A35B-B1967B6B1D9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282936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929EFBC-7F89-41C6-B438-47D226DD2CB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035780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4986F55-EAC5-44E3-8CE7-015B9A58EFB9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4660178" y="4301043"/>
            <a:ext cx="1219506" cy="111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328A74F-D477-43AA-AE1D-4C7E297B8F5E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4659338" y="4301043"/>
            <a:ext cx="1199939" cy="112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76FC181-BE82-4649-B6ED-9516D584FA51}"/>
              </a:ext>
            </a:extLst>
          </p:cNvPr>
          <p:cNvCxnSpPr>
            <a:cxnSpLocks/>
            <a:stCxn id="6" idx="6"/>
            <a:endCxn id="13" idx="3"/>
          </p:cNvCxnSpPr>
          <p:nvPr/>
        </p:nvCxnSpPr>
        <p:spPr>
          <a:xfrm flipV="1">
            <a:off x="6509685" y="4326094"/>
            <a:ext cx="2875687" cy="137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39844D0-9405-4862-B825-CE9A4A6B5074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6418500" y="2530703"/>
            <a:ext cx="1214028" cy="120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F0AE6B5-CB7D-427A-B9D8-4838F09D8D20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8171344" y="2530703"/>
            <a:ext cx="1214028" cy="122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4098236-1750-4E04-9A71-D5C7D3F70582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7901936" y="2647875"/>
            <a:ext cx="0" cy="995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CD6A2654-74D3-4369-A557-5F691324AFF8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4771770" y="5700806"/>
            <a:ext cx="975915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Arco 272">
            <a:extLst>
              <a:ext uri="{FF2B5EF4-FFF2-40B4-BE49-F238E27FC236}">
                <a16:creationId xmlns:a16="http://schemas.microsoft.com/office/drawing/2014/main" id="{A5EEBB17-6318-408D-ABAB-EF886A096131}"/>
              </a:ext>
            </a:extLst>
          </p:cNvPr>
          <p:cNvSpPr/>
          <p:nvPr/>
        </p:nvSpPr>
        <p:spPr>
          <a:xfrm>
            <a:off x="5333268" y="3218065"/>
            <a:ext cx="815823" cy="800100"/>
          </a:xfrm>
          <a:prstGeom prst="arc">
            <a:avLst>
              <a:gd name="adj1" fmla="val 51449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A9CC04-30D6-4291-A447-1E72FEC79F06}"/>
              </a:ext>
            </a:extLst>
          </p:cNvPr>
          <p:cNvCxnSpPr>
            <a:cxnSpLocks/>
            <a:stCxn id="12" idx="4"/>
            <a:endCxn id="6" idx="7"/>
          </p:cNvCxnSpPr>
          <p:nvPr/>
        </p:nvCxnSpPr>
        <p:spPr>
          <a:xfrm flipH="1">
            <a:off x="6398093" y="4443266"/>
            <a:ext cx="1503843" cy="97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0D9E5C1-CB1F-4765-A9BC-0C9E03BF38F2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>
            <a:off x="4770930" y="4018165"/>
            <a:ext cx="2861598" cy="307929"/>
          </a:xfrm>
          <a:prstGeom prst="curvedConnector4">
            <a:avLst>
              <a:gd name="adj1" fmla="val 33072"/>
              <a:gd name="adj2" fmla="val 277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CACE2B32-0B26-444A-BFEB-C52BBE120E9B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5270288" y="1367467"/>
            <a:ext cx="1370290" cy="3131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B190886-62D3-41AF-92AE-2FC67DABEFFD}"/>
              </a:ext>
            </a:extLst>
          </p:cNvPr>
          <p:cNvSpPr txBox="1"/>
          <p:nvPr/>
        </p:nvSpPr>
        <p:spPr>
          <a:xfrm>
            <a:off x="836927" y="2103046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Clave</a:t>
            </a:r>
            <a:r>
              <a:rPr lang="es-MX" sz="1000" dirty="0"/>
              <a:t>	</a:t>
            </a:r>
            <a:r>
              <a:rPr lang="es-MX" sz="1000" b="1" dirty="0"/>
              <a:t>Actores</a:t>
            </a:r>
          </a:p>
          <a:p>
            <a:r>
              <a:rPr lang="es-MX" sz="1000" dirty="0"/>
              <a:t>SOL	Solicitante</a:t>
            </a:r>
          </a:p>
          <a:p>
            <a:r>
              <a:rPr lang="es-MX" sz="1000" dirty="0"/>
              <a:t>AUT	Autorizador</a:t>
            </a:r>
          </a:p>
          <a:p>
            <a:r>
              <a:rPr lang="es-MX" sz="1000" dirty="0"/>
              <a:t>CN	Coordinador de Nómina</a:t>
            </a:r>
          </a:p>
          <a:p>
            <a:r>
              <a:rPr lang="es-MX" sz="1000" dirty="0"/>
              <a:t>PROCA	Proceso automático de autorización</a:t>
            </a:r>
          </a:p>
          <a:p>
            <a:r>
              <a:rPr lang="es-MX" sz="1000" dirty="0"/>
              <a:t>PROCC	Proceso automático de cierre</a:t>
            </a:r>
          </a:p>
        </p:txBody>
      </p: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2B33F266-AF5A-415F-BF35-A85D0F71998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rot="5400000">
            <a:off x="5686655" y="3089906"/>
            <a:ext cx="2657313" cy="177325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ACD421E-D66B-41A7-A30F-DB2C0610DC1B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flipH="1">
            <a:off x="6128685" y="4418215"/>
            <a:ext cx="20407" cy="88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E35012E-EFEA-44ED-93A0-9AABA593E2C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4389930" y="4418215"/>
            <a:ext cx="840" cy="882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22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14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21</cp:revision>
  <dcterms:created xsi:type="dcterms:W3CDTF">2019-02-06T14:40:48Z</dcterms:created>
  <dcterms:modified xsi:type="dcterms:W3CDTF">2019-02-11T19:13:17Z</dcterms:modified>
</cp:coreProperties>
</file>