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87" r:id="rId9"/>
    <p:sldId id="288" r:id="rId10"/>
    <p:sldId id="289" r:id="rId11"/>
    <p:sldId id="296" r:id="rId12"/>
    <p:sldId id="297" r:id="rId13"/>
    <p:sldId id="298" r:id="rId14"/>
    <p:sldId id="272" r:id="rId15"/>
    <p:sldId id="273" r:id="rId16"/>
    <p:sldId id="274" r:id="rId17"/>
    <p:sldId id="293" r:id="rId18"/>
    <p:sldId id="294" r:id="rId19"/>
    <p:sldId id="295" r:id="rId20"/>
    <p:sldId id="290" r:id="rId21"/>
    <p:sldId id="291" r:id="rId22"/>
    <p:sldId id="292" r:id="rId23"/>
    <p:sldId id="275" r:id="rId24"/>
    <p:sldId id="276" r:id="rId25"/>
    <p:sldId id="277" r:id="rId26"/>
    <p:sldId id="281" r:id="rId27"/>
    <p:sldId id="282" r:id="rId28"/>
    <p:sldId id="283" r:id="rId2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90" d="100"/>
          <a:sy n="90" d="100"/>
        </p:scale>
        <p:origin x="216" y="-85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MX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MX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MX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7681B0-C04E-4566-A671-D09C61D3A3E2}" type="slidenum">
              <a:t>‹#›</a:t>
            </a:fld>
            <a:endParaRPr lang="es-MX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42032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s-MX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s-MX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s-MX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MX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893E8B1B-0606-4B9A-80D5-9BD6DD71D6D6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51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MX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B9481E-C924-4617-B9CD-22EB8619F886}" type="slidenum">
              <a:t>1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F7E209D-7D18-4869-98C2-F2EEEAD0B99F}" type="slidenum">
              <a:t>10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356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7193D4-5757-4EF5-A972-0B1011855096}" type="slidenum">
              <a:t>11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857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659CB6-9204-4C03-8B9C-87E2D9D50E22}" type="slidenum">
              <a:t>12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9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22C45B-673D-42DF-8F10-DEB9AB7BA7FE}" type="slidenum">
              <a:t>13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130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01028E4-4EFC-44F0-BAB3-1A043D9C88BC}" type="slidenum">
              <a:t>14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C697F50-1FFD-444A-9251-9313BE77389B}" type="slidenum">
              <a:t>15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CE43199-3AA4-4BBE-A942-0A7B1D7AD5BF}" type="slidenum">
              <a:t>16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0CBF6E5-62E6-44F7-8711-31ECACF2113F}" type="slidenum">
              <a:t>17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1628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7DF1388-3A7A-4013-99E0-BFEECFE56226}" type="slidenum">
              <a:t>18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3871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DA3A3E0-9514-4095-86FC-A42857934BCD}" type="slidenum">
              <a:t>19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00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4B226C1-95CC-4F53-838F-560AC24AB0B1}" type="slidenum">
              <a:t>2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7DCF901-CE28-4A24-9FF4-912A2163E38B}" type="slidenum">
              <a:t>20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1975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D5878D1-A2CD-481D-B939-711A0A74AA02}" type="slidenum">
              <a:t>21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0836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E9583D7-D57A-4EA1-B03E-A14D0C2599B0}" type="slidenum">
              <a:t>22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440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3735FA-59FB-4456-AD52-8E9A07F837D5}" type="slidenum">
              <a:t>23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9E44585-A559-44EC-BE37-3C89F8EB865F}" type="slidenum">
              <a:t>24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C2D9C4A-A9B0-41F4-A7F7-BB5DF8EDBAA2}" type="slidenum">
              <a:t>25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4A7C4A8-D9AB-469A-8A44-3F2BA340B172}" type="slidenum">
              <a:t>26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1D4723-FF17-49C6-B1FA-774CA8679FB5}" type="slidenum">
              <a:t>27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64A1AC-8DB5-48A0-B183-8DCF345BA42A}" type="slidenum">
              <a:t>28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D653E71-A900-40C2-A464-7D26CFB03F48}" type="slidenum">
              <a:t>3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07FBD58-AB0A-4E65-B9AA-50D2FAEE795D}" type="slidenum">
              <a:t>4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1C63A54-0FF4-4EA1-B43E-A458BB18FA12}" type="slidenum">
              <a:t>5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9E71097-0374-4D0C-A15C-D10CC3DEBB7D}" type="slidenum">
              <a:t>6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AAF01D2-F8F4-41FF-97D1-091F645F5C0D}" type="slidenum">
              <a:t>7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5F07C92-4F51-4A82-86BF-C81D1756AF19}" type="slidenum">
              <a:t>8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5525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1BC232-7CD9-4ADF-AC60-4C0F512BD8C0}" type="slidenum">
              <a:t>9</a:t>
            </a:fld>
            <a:endParaRPr lang="es-MX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17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2578BB-C108-4797-AF5F-652DED966ABF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606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8FA4DE-C796-4298-BFE4-728A3E5E45F6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630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E00DD9-0964-456D-A109-7F97A2A23FDF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496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32DCD3-9678-43B4-B3A1-9714C23A51CD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540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CCCCAF-474F-4A5D-A43D-B50A2B9CA6C1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819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519D14-CE9F-4E89-BD7B-067D3C168C77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158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A80780-DADE-4062-8A55-1515A85BD013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658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605F4D-B6C1-4992-8BA9-89E1B37B2E9A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294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AE7F7B-A136-4110-AC07-918DBDBD97EE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68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6AD5D6-5C59-42A7-88D8-BE8733A996BB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678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F08972-D2E8-49DE-BD16-E0E1E60AF2D7}" type="slidenum"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179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s-MX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s-MX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s-MX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s-MX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F80A205-A857-405A-AF7F-C6CE6AA4C2AA}" type="slidenum"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s-MX" sz="44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s-MX" sz="32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s-MX"/>
              <a:t>Menú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/>
          <a:p>
            <a:pPr algn="ctr"/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840" y="1798560"/>
            <a:ext cx="10079640" cy="53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252866" y="3222885"/>
            <a:ext cx="22359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Orden debe ser:</a:t>
            </a:r>
          </a:p>
          <a:p>
            <a:r>
              <a:rPr lang="es-419" dirty="0" smtClean="0">
                <a:solidFill>
                  <a:srgbClr val="FF0000"/>
                </a:solidFill>
              </a:rPr>
              <a:t>Años</a:t>
            </a:r>
          </a:p>
          <a:p>
            <a:r>
              <a:rPr lang="es-419" dirty="0" smtClean="0">
                <a:solidFill>
                  <a:srgbClr val="FF0000"/>
                </a:solidFill>
              </a:rPr>
              <a:t>Meses</a:t>
            </a:r>
          </a:p>
          <a:p>
            <a:r>
              <a:rPr lang="es-419" dirty="0" smtClean="0">
                <a:solidFill>
                  <a:srgbClr val="FF0000"/>
                </a:solidFill>
              </a:rPr>
              <a:t>Periodicidad</a:t>
            </a:r>
          </a:p>
          <a:p>
            <a:r>
              <a:rPr lang="es-419" dirty="0" smtClean="0">
                <a:solidFill>
                  <a:srgbClr val="FF0000"/>
                </a:solidFill>
              </a:rPr>
              <a:t>Consecutivo</a:t>
            </a:r>
          </a:p>
          <a:p>
            <a:r>
              <a:rPr lang="es-419" dirty="0" smtClean="0">
                <a:solidFill>
                  <a:srgbClr val="FF0000"/>
                </a:solidFill>
              </a:rPr>
              <a:t>Período</a:t>
            </a:r>
          </a:p>
          <a:p>
            <a:r>
              <a:rPr lang="es-419" dirty="0" smtClean="0">
                <a:solidFill>
                  <a:srgbClr val="FF0000"/>
                </a:solidFill>
              </a:rPr>
              <a:t>Concepto</a:t>
            </a:r>
          </a:p>
          <a:p>
            <a:r>
              <a:rPr lang="es-419" dirty="0" smtClean="0">
                <a:solidFill>
                  <a:srgbClr val="FF0000"/>
                </a:solidFill>
              </a:rPr>
              <a:t>Motivos de Incidencia</a:t>
            </a:r>
          </a:p>
          <a:p>
            <a:r>
              <a:rPr lang="es-419" dirty="0" smtClean="0">
                <a:solidFill>
                  <a:srgbClr val="FF0000"/>
                </a:solidFill>
              </a:rPr>
              <a:t>Perfil de Empleados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Periodicidad Nómina (Editar)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2160" y="1798560"/>
            <a:ext cx="10079640" cy="53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409950" y="3340330"/>
            <a:ext cx="4781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Agregar número máximo de consecutivos que corresponden a la periodicidad:</a:t>
            </a:r>
          </a:p>
          <a:p>
            <a:r>
              <a:rPr lang="es-419" dirty="0" smtClean="0">
                <a:solidFill>
                  <a:srgbClr val="FF0000"/>
                </a:solidFill>
              </a:rPr>
              <a:t>Ejemplo: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0628" y="4965038"/>
            <a:ext cx="166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smtClean="0">
                <a:solidFill>
                  <a:srgbClr val="FF0000"/>
                </a:solidFill>
              </a:rPr>
              <a:t>Máx. Consecutivos: </a:t>
            </a:r>
            <a:r>
              <a:rPr lang="es-419" dirty="0" smtClean="0">
                <a:solidFill>
                  <a:srgbClr val="FF0000"/>
                </a:solidFill>
              </a:rPr>
              <a:t>26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7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Períodos Consecutivos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80000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32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Períodos Consecutivos (Nuevo)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80000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2456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Períodos Consecutivos (Editar)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800000"/>
            <a:ext cx="10079640" cy="53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444949" y="2955852"/>
            <a:ext cx="538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Agregar campo de tipo de consecutivo: Inicio, Fin, Otro.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412" y="6003259"/>
            <a:ext cx="3552825" cy="295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58412" y="6003259"/>
            <a:ext cx="3552825" cy="326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8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Períodos de Nómina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400" y="1800000"/>
            <a:ext cx="10079640" cy="53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380074" y="3242930"/>
            <a:ext cx="1286540" cy="2987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2775" y="2530663"/>
            <a:ext cx="4497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Que se quede como referencia pero que la definición esté en el catálogo de consecutivos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Períodos de Nómina (Nuevo)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800000"/>
            <a:ext cx="10079640" cy="53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179135" y="4497572"/>
            <a:ext cx="3848986" cy="276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79135" y="4774019"/>
            <a:ext cx="672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Que se llene cuando se seleccione el consecutivo, que no sea editable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Períodos de Nómina (Editar)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80000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Tipos de Período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840" y="179856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63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Tipos de Período (Nuevo)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840" y="1798560"/>
            <a:ext cx="10079640" cy="53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604437" y="4136066"/>
            <a:ext cx="1286540" cy="372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63116" y="4167963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corregir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Tipos de Período (Editar)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400" y="180000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7913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Años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840" y="179856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Conceptos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840" y="179856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255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Concepto (Nuevo)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840" y="179856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42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Conceptos (Editar)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840" y="179856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57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Motivos de Incidencia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80000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Motivos de Incidencia (Nuevo)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80000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Motivos de Incidencia (Editar)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80000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Perfil de Empleados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80000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Perfil de Empleados (Nuevo)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80000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Perfil de Empleados (Editar)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80000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Años (Nuevo)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840" y="179856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Años (Editar)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840" y="179856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Meses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840" y="179856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Meses (Nuevo)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840" y="179856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Meses (Editar)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840" y="179856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Periodicidad Nómina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400" y="180000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81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MX"/>
              <a:t>Periodicidad Nómina (Nuevo)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2160" y="1798560"/>
            <a:ext cx="10079640" cy="537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05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redetermin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216</Words>
  <Application>Microsoft Office PowerPoint</Application>
  <PresentationFormat>Widescreen</PresentationFormat>
  <Paragraphs>72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Microsoft YaHei</vt:lpstr>
      <vt:lpstr>Arial</vt:lpstr>
      <vt:lpstr>Calibri</vt:lpstr>
      <vt:lpstr>Lucida Sans Unicode</vt:lpstr>
      <vt:lpstr>Tahoma</vt:lpstr>
      <vt:lpstr>Times New Roman</vt:lpstr>
      <vt:lpstr>Predeterminado</vt:lpstr>
      <vt:lpstr>Menú</vt:lpstr>
      <vt:lpstr>Años</vt:lpstr>
      <vt:lpstr>Años (Nuevo)</vt:lpstr>
      <vt:lpstr>Años (Editar)</vt:lpstr>
      <vt:lpstr>Meses</vt:lpstr>
      <vt:lpstr>Meses (Nuevo)</vt:lpstr>
      <vt:lpstr>Meses (Editar)</vt:lpstr>
      <vt:lpstr>Periodicidad Nómina</vt:lpstr>
      <vt:lpstr>Periodicidad Nómina (Nuevo)</vt:lpstr>
      <vt:lpstr>Periodicidad Nómina (Editar)</vt:lpstr>
      <vt:lpstr>Períodos Consecutivos</vt:lpstr>
      <vt:lpstr>Períodos Consecutivos (Nuevo)</vt:lpstr>
      <vt:lpstr>Períodos Consecutivos (Editar)</vt:lpstr>
      <vt:lpstr>Períodos de Nómina</vt:lpstr>
      <vt:lpstr>Períodos de Nómina (Nuevo)</vt:lpstr>
      <vt:lpstr>Períodos de Nómina (Editar)</vt:lpstr>
      <vt:lpstr>Tipos de Período</vt:lpstr>
      <vt:lpstr>Tipos de Período (Nuevo)</vt:lpstr>
      <vt:lpstr>Tipos de Período (Editar)</vt:lpstr>
      <vt:lpstr>Conceptos</vt:lpstr>
      <vt:lpstr>Concepto (Nuevo)</vt:lpstr>
      <vt:lpstr>Conceptos (Editar)</vt:lpstr>
      <vt:lpstr>Motivos de Incidencia</vt:lpstr>
      <vt:lpstr>Motivos de Incidencia (Nuevo)</vt:lpstr>
      <vt:lpstr>Motivos de Incidencia (Editar)</vt:lpstr>
      <vt:lpstr>Perfil de Empleados</vt:lpstr>
      <vt:lpstr>Perfil de Empleados (Nuevo)</vt:lpstr>
      <vt:lpstr>Perfil de Empleados (Editar)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Menú</dc:title>
  <dc:creator>Jesus De los Santos Rodriguez</dc:creator>
  <cp:lastModifiedBy>Ana Leon Barrera</cp:lastModifiedBy>
  <cp:revision>19</cp:revision>
  <dcterms:created xsi:type="dcterms:W3CDTF">2019-04-04T12:40:16Z</dcterms:created>
  <dcterms:modified xsi:type="dcterms:W3CDTF">2019-04-04T23:48:45Z</dcterms:modified>
</cp:coreProperties>
</file>