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AE1F-5232-4721-8D29-E6DCB229C7FD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64F5B-4662-4FD8-8945-D10AEB4BBDB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73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1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33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79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52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9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3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3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349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9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03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9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6AAD-6405-4986-A7B2-0E830A540C54}" type="datetimeFigureOut">
              <a:rPr lang="es-MX" smtClean="0"/>
              <a:t>06/09/2019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87B8-4A4F-438F-B9EF-7B0D9DDB9E1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01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70675"/>
              </p:ext>
            </p:extLst>
          </p:nvPr>
        </p:nvGraphicFramePr>
        <p:xfrm>
          <a:off x="10304" y="1449"/>
          <a:ext cx="12181695" cy="1580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5184">
                  <a:extLst>
                    <a:ext uri="{9D8B030D-6E8A-4147-A177-3AD203B41FA5}">
                      <a16:colId xmlns:a16="http://schemas.microsoft.com/office/drawing/2014/main" val="1061758739"/>
                    </a:ext>
                  </a:extLst>
                </a:gridCol>
                <a:gridCol w="4031468">
                  <a:extLst>
                    <a:ext uri="{9D8B030D-6E8A-4147-A177-3AD203B41FA5}">
                      <a16:colId xmlns:a16="http://schemas.microsoft.com/office/drawing/2014/main" val="2142211071"/>
                    </a:ext>
                  </a:extLst>
                </a:gridCol>
                <a:gridCol w="2953098">
                  <a:extLst>
                    <a:ext uri="{9D8B030D-6E8A-4147-A177-3AD203B41FA5}">
                      <a16:colId xmlns:a16="http://schemas.microsoft.com/office/drawing/2014/main" val="62658169"/>
                    </a:ext>
                  </a:extLst>
                </a:gridCol>
                <a:gridCol w="2231945">
                  <a:extLst>
                    <a:ext uri="{9D8B030D-6E8A-4147-A177-3AD203B41FA5}">
                      <a16:colId xmlns:a16="http://schemas.microsoft.com/office/drawing/2014/main" val="1418302403"/>
                    </a:ext>
                  </a:extLst>
                </a:gridCol>
              </a:tblGrid>
              <a:tr h="189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Organismo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Teleperformance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45944"/>
                  </a:ext>
                </a:extLst>
              </a:tr>
              <a:tr h="189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Proyecto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&lt;Nómina Manual&gt;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8001"/>
                  </a:ext>
                </a:extLst>
              </a:tr>
              <a:tr h="189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Entregable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Planes de Pruebas Funcionales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716461"/>
                  </a:ext>
                </a:extLst>
              </a:tr>
              <a:tr h="189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Autor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&lt;Gaudencio López Serna&gt;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63931"/>
                  </a:ext>
                </a:extLst>
              </a:tr>
              <a:tr h="189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Versión/Edición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--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Fecha Versión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 smtClean="0">
                          <a:effectLst/>
                        </a:rPr>
                        <a:t>05/Sept/2019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465066164"/>
                  </a:ext>
                </a:extLst>
              </a:tr>
              <a:tr h="1960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Aprobado por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 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 smtClean="0">
                          <a:effectLst/>
                        </a:rPr>
                        <a:t>Duración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408154801"/>
                  </a:ext>
                </a:extLst>
              </a:tr>
              <a:tr h="189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 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 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>
                          <a:effectLst/>
                        </a:rPr>
                        <a:t>Nº Total de Páginas</a:t>
                      </a:r>
                      <a:endParaRPr lang="es-MX" sz="1000" kern="15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000" kern="150" dirty="0">
                          <a:effectLst/>
                        </a:rPr>
                        <a:t> </a:t>
                      </a:r>
                      <a:endParaRPr lang="es-MX" sz="1000" kern="150" dirty="0">
                        <a:effectLst/>
                        <a:latin typeface="NewsGotT"/>
                        <a:ea typeface="Arial Unicode MS" panose="020B0604020202020204" pitchFamily="34" charset="-128"/>
                        <a:cs typeface="Tahoma" panose="020B060403050404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26894518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578490"/>
            <a:ext cx="12191999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35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	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Modulo.- Mis Solicitudes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06" y="2216578"/>
            <a:ext cx="12171392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3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 smtClean="0"/>
              <a:t>Cuando se da click en </a:t>
            </a:r>
            <a:r>
              <a:rPr lang="es-MX" b="1" dirty="0" smtClean="0">
                <a:solidFill>
                  <a:srgbClr val="0070C0"/>
                </a:solidFill>
              </a:rPr>
              <a:t>Agregar</a:t>
            </a:r>
            <a:r>
              <a:rPr lang="es-MX" dirty="0" smtClean="0"/>
              <a:t> solicitud y posteriormente se quiere editar se da click en el </a:t>
            </a:r>
            <a:r>
              <a:rPr lang="es-MX" b="1" dirty="0" smtClean="0">
                <a:solidFill>
                  <a:schemeClr val="bg1">
                    <a:lumMod val="65000"/>
                  </a:schemeClr>
                </a:solidFill>
              </a:rPr>
              <a:t>lápiz de editar</a:t>
            </a:r>
            <a:r>
              <a:rPr lang="es-MX" dirty="0" smtClean="0"/>
              <a:t>, </a:t>
            </a:r>
            <a:r>
              <a:rPr lang="es-MX" dirty="0" smtClean="0"/>
              <a:t>la solicitud se habilita para su </a:t>
            </a:r>
            <a:r>
              <a:rPr lang="es-MX" dirty="0" smtClean="0"/>
              <a:t>edición, </a:t>
            </a:r>
            <a:r>
              <a:rPr lang="es-MX" dirty="0" smtClean="0"/>
              <a:t>una vez capturados los datos corregidos no hay un botón de guardar para salvar los cambios.  </a:t>
            </a:r>
            <a:endParaRPr lang="es-MX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" y="2709022"/>
            <a:ext cx="12192000" cy="41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8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15004</TotalTime>
  <Words>82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NewsGotT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74</cp:revision>
  <dcterms:created xsi:type="dcterms:W3CDTF">2019-08-20T17:54:29Z</dcterms:created>
  <dcterms:modified xsi:type="dcterms:W3CDTF">2019-09-06T16:46:22Z</dcterms:modified>
</cp:coreProperties>
</file>