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a6099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94243A1-F3F4-43CB-8186-A7483234A50C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23/10/19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6FE6BD-548B-4E54-A3EA-44A8C5646C01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1"/>
          <a:stretch/>
        </p:blipFill>
        <p:spPr>
          <a:xfrm>
            <a:off x="1033560" y="1459080"/>
            <a:ext cx="8783280" cy="49381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078560" y="525240"/>
            <a:ext cx="7241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Quiero cambiar el nivel de autorizantes  para el comedor de 3 a 1.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No aparece la opción de cambiar el nivel de autorizantes al editar la pantalla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Se creó uno nuevo, igualmente no apareció el  campo.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6750720" y="2563920"/>
            <a:ext cx="1014840" cy="74880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838080" y="222480"/>
            <a:ext cx="10515240" cy="161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2a6099"/>
                </a:solidFill>
                <a:latin typeface="Calibri"/>
              </a:rPr>
              <a:t>No se permite edición de Perfiles mas que en los campos Nombre y Activo.</a:t>
            </a:r>
            <a:br/>
            <a:br/>
            <a:r>
              <a:rPr b="1" lang="en-US" sz="1800" spc="-1" strike="noStrike">
                <a:solidFill>
                  <a:srgbClr val="2a6099"/>
                </a:solidFill>
                <a:latin typeface="Calibri"/>
              </a:rPr>
              <a:t>Existe un requerimiento en BackLog para atender la edición de los campos adicionales solo en ciertas condiciones.</a:t>
            </a:r>
            <a:br/>
            <a:br/>
            <a:r>
              <a:rPr b="1" lang="en-US" sz="1800" spc="-1" strike="noStrike">
                <a:solidFill>
                  <a:srgbClr val="2a6099"/>
                </a:solidFill>
                <a:latin typeface="Calibri"/>
              </a:rPr>
              <a:t>En cuanto a que el formulario no despliega el país, no podemos reproducir este detalle en ambiente de pruebas. Al parecer es un detalle en ambiente de Internet.</a:t>
            </a:r>
            <a:endParaRPr b="1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75" name="Picture 6" descr=""/>
          <p:cNvPicPr/>
          <p:nvPr/>
        </p:nvPicPr>
        <p:blipFill>
          <a:blip r:embed="rId1"/>
          <a:stretch/>
        </p:blipFill>
        <p:spPr>
          <a:xfrm>
            <a:off x="873360" y="2326320"/>
            <a:ext cx="6542640" cy="386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3" descr=""/>
          <p:cNvPicPr/>
          <p:nvPr/>
        </p:nvPicPr>
        <p:blipFill>
          <a:blip r:embed="rId1"/>
          <a:stretch/>
        </p:blipFill>
        <p:spPr>
          <a:xfrm>
            <a:off x="109440" y="1690560"/>
            <a:ext cx="11972520" cy="34761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4856760" y="1333440"/>
            <a:ext cx="590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Si el concepto es N/A el concepto motivo no se debe capturar.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2a6099"/>
                </a:solidFill>
                <a:latin typeface="Calibri"/>
              </a:rPr>
              <a:t>Se corrigió pantalla para que al seleccionar Motivo N/A en captura de solicitud, se desactiven los campos Concepto Motivo, y Período Original de Pago y así, no permitir la captura de valores.</a:t>
            </a:r>
            <a:br/>
            <a:br/>
            <a:r>
              <a:rPr b="1" lang="en-US" sz="1800" spc="-1" strike="noStrike">
                <a:solidFill>
                  <a:srgbClr val="2a6099"/>
                </a:solidFill>
                <a:latin typeface="Calibri"/>
              </a:rPr>
              <a:t>Cuando se selección alguna otra opción, estos campos se vuelven a activar.</a:t>
            </a:r>
            <a:endParaRPr b="1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838080" y="3208680"/>
            <a:ext cx="10515240" cy="295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119160" y="1871640"/>
            <a:ext cx="11953440" cy="31143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630720" y="5257800"/>
            <a:ext cx="661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Se capturan los datos y se intenta agregar y no agrega nada a la tabla.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9160" y="4049280"/>
            <a:ext cx="883800" cy="38268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2a6099"/>
                </a:solidFill>
                <a:latin typeface="Calibri"/>
              </a:rPr>
              <a:t>Correcciones Pendientes para este caso </a:t>
            </a:r>
            <a:endParaRPr b="0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838080" y="2520000"/>
            <a:ext cx="10515240" cy="273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2a6099"/>
                </a:solidFill>
                <a:latin typeface="Calibri"/>
              </a:rPr>
              <a:t>Se corrigió la pantalla. Ya permite captura de Niveles de Autorización</a:t>
            </a:r>
            <a:endParaRPr b="1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06480" y="1679400"/>
            <a:ext cx="9965520" cy="454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"/>
          <p:cNvPicPr/>
          <p:nvPr/>
        </p:nvPicPr>
        <p:blipFill>
          <a:blip r:embed="rId1"/>
          <a:stretch/>
        </p:blipFill>
        <p:spPr>
          <a:xfrm>
            <a:off x="1211400" y="2865600"/>
            <a:ext cx="10231200" cy="24703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1211400" y="3822840"/>
            <a:ext cx="2128320" cy="109188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3363480" y="4050360"/>
            <a:ext cx="374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No puedo ver la información completa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49" name="Picture 6" descr=""/>
          <p:cNvPicPr/>
          <p:nvPr/>
        </p:nvPicPr>
        <p:blipFill>
          <a:blip r:embed="rId2"/>
          <a:stretch/>
        </p:blipFill>
        <p:spPr>
          <a:xfrm>
            <a:off x="3340080" y="388080"/>
            <a:ext cx="4095360" cy="2695320"/>
          </a:xfrm>
          <a:prstGeom prst="rect">
            <a:avLst/>
          </a:prstGeom>
          <a:ln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3340080" y="1238400"/>
            <a:ext cx="2488680" cy="166716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5937840" y="1034640"/>
            <a:ext cx="933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No filtra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2a6099"/>
                </a:solidFill>
                <a:latin typeface="Calibri"/>
              </a:rPr>
              <a:t>Se corrigió el filtrado en lista de Perfiles de Empleado</a:t>
            </a:r>
            <a:endParaRPr b="1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732960" y="1311840"/>
            <a:ext cx="7439040" cy="2936160"/>
          </a:xfrm>
          <a:prstGeom prst="rect">
            <a:avLst/>
          </a:prstGeom>
          <a:ln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838080" y="3786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2a6099"/>
                </a:solidFill>
                <a:latin typeface="Calibri"/>
              </a:rPr>
              <a:t>En la lista de Perfiles, ya existe una barra de desplazamiento inferior para que se pueda consultar el nombre completo</a:t>
            </a:r>
            <a:endParaRPr b="1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55" name="Picture 3" descr=""/>
          <p:cNvPicPr/>
          <p:nvPr/>
        </p:nvPicPr>
        <p:blipFill>
          <a:blip r:embed="rId2"/>
          <a:stretch/>
        </p:blipFill>
        <p:spPr>
          <a:xfrm>
            <a:off x="838080" y="4657680"/>
            <a:ext cx="10231200" cy="247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"/>
          <p:cNvPicPr/>
          <p:nvPr/>
        </p:nvPicPr>
        <p:blipFill>
          <a:blip r:embed="rId1"/>
          <a:stretch/>
        </p:blipFill>
        <p:spPr>
          <a:xfrm>
            <a:off x="1209600" y="2262240"/>
            <a:ext cx="9772200" cy="233316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1211400" y="3822840"/>
            <a:ext cx="2128320" cy="31716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2940840" y="4344120"/>
            <a:ext cx="5460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Al realizar una búsqueda pone el CCMS id con decimales.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2a6099"/>
                </a:solidFill>
                <a:latin typeface="Calibri"/>
              </a:rPr>
              <a:t>Se corrigió consulta por CCMSId</a:t>
            </a:r>
            <a:endParaRPr b="1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838080" y="1634760"/>
            <a:ext cx="10515240" cy="31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" descr=""/>
          <p:cNvPicPr/>
          <p:nvPr/>
        </p:nvPicPr>
        <p:blipFill>
          <a:blip r:embed="rId1"/>
          <a:stretch/>
        </p:blipFill>
        <p:spPr>
          <a:xfrm>
            <a:off x="133200" y="1614600"/>
            <a:ext cx="11925000" cy="362880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2583000" y="1866960"/>
            <a:ext cx="2128320" cy="44424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3038400" y="1118880"/>
            <a:ext cx="408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Revisar porque baja a un segundo renglón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8513640" y="3772080"/>
            <a:ext cx="2128320" cy="147132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7626240" y="5346000"/>
            <a:ext cx="3982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Solo se tienen 2 autorizantes registrados, al tratar de repetir autorizante marca error, lo que es correcto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489960" y="4769640"/>
            <a:ext cx="3982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Al presionar el botón Agregar, no marca nada, solo no deja agregar en la tabla.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Poner “warning” de que faltan datos para poder agregar el registro a la solicitud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2a6099"/>
                </a:solidFill>
                <a:latin typeface="Calibri"/>
                <a:ea typeface="Microsoft YaHei"/>
              </a:rPr>
              <a:t>Correcciones Pendientes</a:t>
            </a:r>
            <a:r>
              <a:rPr b="1" lang="en-US" sz="1800" spc="-1" strike="noStrike">
                <a:solidFill>
                  <a:srgbClr val="2a6099"/>
                </a:solidFill>
                <a:latin typeface="Calibri"/>
              </a:rPr>
              <a:t> para este caso </a:t>
            </a:r>
            <a:endParaRPr b="1" lang="en-US" sz="1800" spc="-1" strike="noStrike">
              <a:solidFill>
                <a:srgbClr val="2a6099"/>
              </a:solidFill>
              <a:latin typeface="Calibri"/>
            </a:endParaRPr>
          </a:p>
        </p:txBody>
      </p:sp>
      <p:pic>
        <p:nvPicPr>
          <p:cNvPr id="68" name="Picture 3" descr=""/>
          <p:cNvPicPr/>
          <p:nvPr/>
        </p:nvPicPr>
        <p:blipFill>
          <a:blip r:embed="rId1"/>
          <a:stretch/>
        </p:blipFill>
        <p:spPr>
          <a:xfrm>
            <a:off x="838080" y="1614600"/>
            <a:ext cx="10515240" cy="319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3" descr=""/>
          <p:cNvPicPr/>
          <p:nvPr/>
        </p:nvPicPr>
        <p:blipFill>
          <a:blip r:embed="rId1"/>
          <a:stretch/>
        </p:blipFill>
        <p:spPr>
          <a:xfrm>
            <a:off x="333360" y="898920"/>
            <a:ext cx="11525040" cy="142848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3286080" y="423720"/>
            <a:ext cx="3982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Paso1. Se crea un perfil nuevo llenando todos los campos.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71" name="Picture 6" descr=""/>
          <p:cNvPicPr/>
          <p:nvPr/>
        </p:nvPicPr>
        <p:blipFill>
          <a:blip r:embed="rId2"/>
          <a:stretch/>
        </p:blipFill>
        <p:spPr>
          <a:xfrm>
            <a:off x="453960" y="2803320"/>
            <a:ext cx="6542640" cy="3865680"/>
          </a:xfrm>
          <a:prstGeom prst="rect">
            <a:avLst/>
          </a:prstGeom>
          <a:ln>
            <a:noFill/>
          </a:ln>
        </p:spPr>
      </p:pic>
      <p:sp>
        <p:nvSpPr>
          <p:cNvPr id="72" name="CustomShape 2"/>
          <p:cNvSpPr/>
          <p:nvPr/>
        </p:nvSpPr>
        <p:spPr>
          <a:xfrm>
            <a:off x="6997320" y="3769920"/>
            <a:ext cx="3982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0000"/>
                </a:solidFill>
                <a:latin typeface="Calibri"/>
              </a:rPr>
              <a:t>Paso 2. se edita el perfil y no trae la información del país y no me deja editar ningún campo.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663440" y="3769920"/>
            <a:ext cx="2128320" cy="29808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Neat_Office/6.1.3.2$Windows_x86 LibreOffice_project/</Application>
  <Words>181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2019-09-20T12:11:00Z</dcterms:created>
  <dc:creator>Ana Leon Barrera</dc:creator>
  <dc:description/>
  <dc:language>es-MX</dc:language>
  <cp:lastModifiedBy/>
  <dcterms:modified xsi:type="dcterms:W3CDTF">2019-10-23T19:33:53Z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