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23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09FF-CFC8-41B4-B3C9-53F4DB57052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5098-C140-460D-9902-5E41D10B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7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09FF-CFC8-41B4-B3C9-53F4DB57052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5098-C140-460D-9902-5E41D10B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09FF-CFC8-41B4-B3C9-53F4DB57052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5098-C140-460D-9902-5E41D10B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0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09FF-CFC8-41B4-B3C9-53F4DB57052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5098-C140-460D-9902-5E41D10B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8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09FF-CFC8-41B4-B3C9-53F4DB57052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5098-C140-460D-9902-5E41D10B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1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09FF-CFC8-41B4-B3C9-53F4DB57052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5098-C140-460D-9902-5E41D10B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9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09FF-CFC8-41B4-B3C9-53F4DB57052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5098-C140-460D-9902-5E41D10B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1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09FF-CFC8-41B4-B3C9-53F4DB57052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5098-C140-460D-9902-5E41D10B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9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09FF-CFC8-41B4-B3C9-53F4DB57052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5098-C140-460D-9902-5E41D10B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2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09FF-CFC8-41B4-B3C9-53F4DB57052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5098-C140-460D-9902-5E41D10B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8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09FF-CFC8-41B4-B3C9-53F4DB57052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5098-C140-460D-9902-5E41D10B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4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909FF-CFC8-41B4-B3C9-53F4DB57052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5098-C140-460D-9902-5E41D10B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6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68" y="1459064"/>
            <a:ext cx="8783707" cy="4938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3668" y="525189"/>
            <a:ext cx="7332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>
                <a:solidFill>
                  <a:srgbClr val="FF0000"/>
                </a:solidFill>
              </a:rPr>
              <a:t>Quiero cambiar el nivel de autorizantes  para el comedor de 3 a 1.</a:t>
            </a:r>
          </a:p>
          <a:p>
            <a:r>
              <a:rPr lang="es-419" dirty="0" smtClean="0">
                <a:solidFill>
                  <a:srgbClr val="FF0000"/>
                </a:solidFill>
              </a:rPr>
              <a:t>No aparece la opción de cambiar el nivel de autorizantes al editar la pantalla</a:t>
            </a:r>
          </a:p>
          <a:p>
            <a:r>
              <a:rPr lang="es-419" dirty="0" smtClean="0">
                <a:solidFill>
                  <a:srgbClr val="FF0000"/>
                </a:solidFill>
              </a:rPr>
              <a:t>Se creó uno nuevo, igualmente no apareció el  campo.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50671" y="2563744"/>
            <a:ext cx="1015103" cy="749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6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263" y="2865437"/>
            <a:ext cx="10231438" cy="2470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1262" y="3822700"/>
            <a:ext cx="2128837" cy="1092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40099" y="4050268"/>
            <a:ext cx="378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>
                <a:solidFill>
                  <a:srgbClr val="FF0000"/>
                </a:solidFill>
              </a:rPr>
              <a:t>No puedo ver la información completa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099" y="388040"/>
            <a:ext cx="4095750" cy="26955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40099" y="1238560"/>
            <a:ext cx="2489201" cy="1667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30899" y="1034696"/>
            <a:ext cx="94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>
                <a:solidFill>
                  <a:srgbClr val="FF0000"/>
                </a:solidFill>
              </a:rPr>
              <a:t>No filtra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39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2262187"/>
            <a:ext cx="9772650" cy="2333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1262" y="3822700"/>
            <a:ext cx="2128837" cy="317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08299" y="4344232"/>
            <a:ext cx="552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>
                <a:solidFill>
                  <a:srgbClr val="FF0000"/>
                </a:solidFill>
              </a:rPr>
              <a:t>Al realizar una búsqueda pone el CCMS id con decimales.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00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614487"/>
            <a:ext cx="11925300" cy="3629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82862" y="1866900"/>
            <a:ext cx="2128837" cy="444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16037" y="1118949"/>
            <a:ext cx="4127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smtClean="0">
                <a:solidFill>
                  <a:srgbClr val="FF0000"/>
                </a:solidFill>
              </a:rPr>
              <a:t>Revisar porque baja a un segundo renglón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13762" y="3771900"/>
            <a:ext cx="2128837" cy="1471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6137" y="5345905"/>
            <a:ext cx="39827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 smtClean="0">
                <a:solidFill>
                  <a:srgbClr val="FF0000"/>
                </a:solidFill>
              </a:rPr>
              <a:t>Solo se tienen 2 autorizantes registrados, al tratar de repetir autorizante marca error, lo que es correcto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9841" y="4769553"/>
            <a:ext cx="39827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 smtClean="0">
                <a:solidFill>
                  <a:srgbClr val="FF0000"/>
                </a:solidFill>
              </a:rPr>
              <a:t>Al presionar el botón Agregar, no marca nada, solo no deja agregar en la tabla.</a:t>
            </a:r>
          </a:p>
          <a:p>
            <a:r>
              <a:rPr lang="es-419" dirty="0" smtClean="0">
                <a:solidFill>
                  <a:srgbClr val="FF0000"/>
                </a:solidFill>
              </a:rPr>
              <a:t>Poner “</a:t>
            </a:r>
            <a:r>
              <a:rPr lang="es-419" dirty="0" err="1" smtClean="0">
                <a:solidFill>
                  <a:srgbClr val="FF0000"/>
                </a:solidFill>
              </a:rPr>
              <a:t>warning</a:t>
            </a:r>
            <a:r>
              <a:rPr lang="es-419" dirty="0" smtClean="0">
                <a:solidFill>
                  <a:srgbClr val="FF0000"/>
                </a:solidFill>
              </a:rPr>
              <a:t>” de que faltan datos para poder agregar el registro a la solicitud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3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899078"/>
            <a:ext cx="11525250" cy="1428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6049" y="423728"/>
            <a:ext cx="39827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 smtClean="0">
                <a:solidFill>
                  <a:srgbClr val="FF0000"/>
                </a:solidFill>
              </a:rPr>
              <a:t>Paso1. Se crea un perfil nuevo llenando todos los campos.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94" y="2803178"/>
            <a:ext cx="6543054" cy="386598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97148" y="3769902"/>
            <a:ext cx="39827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 smtClean="0">
                <a:solidFill>
                  <a:srgbClr val="FF0000"/>
                </a:solidFill>
              </a:rPr>
              <a:t>Paso 2. se edita el perfil y no trae la información del país y no me deja editar ningún campo.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3454" y="3769902"/>
            <a:ext cx="2128837" cy="2985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3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690687"/>
            <a:ext cx="11972925" cy="3476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38700" y="1333500"/>
            <a:ext cx="594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>
                <a:solidFill>
                  <a:srgbClr val="FF0000"/>
                </a:solidFill>
              </a:rPr>
              <a:t>Si el concepto es N/A el concepto motivo no se debe capturar.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19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1871662"/>
            <a:ext cx="11953875" cy="3114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300" y="5257800"/>
            <a:ext cx="662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>
                <a:solidFill>
                  <a:srgbClr val="FF0000"/>
                </a:solidFill>
              </a:rPr>
              <a:t>Se capturan los datos y se intenta agregar y no agrega nada a </a:t>
            </a:r>
            <a:r>
              <a:rPr lang="es-419" smtClean="0">
                <a:solidFill>
                  <a:srgbClr val="FF0000"/>
                </a:solidFill>
              </a:rPr>
              <a:t>la tabla.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9063" y="4049302"/>
            <a:ext cx="884238" cy="382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98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Leon Barrera</dc:creator>
  <cp:lastModifiedBy>Ana Leon Barrera</cp:lastModifiedBy>
  <cp:revision>8</cp:revision>
  <dcterms:created xsi:type="dcterms:W3CDTF">2019-09-20T12:11:00Z</dcterms:created>
  <dcterms:modified xsi:type="dcterms:W3CDTF">2019-09-20T12:35:36Z</dcterms:modified>
</cp:coreProperties>
</file>