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8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1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2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4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909FF-CFC8-41B4-B3C9-53F4DB57052F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5098-C140-460D-9902-5E41D10B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6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8" y="1459064"/>
            <a:ext cx="8783707" cy="4938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3668" y="525189"/>
            <a:ext cx="7332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Quiero cambiar el nivel de autorizantes  para el comedor de 3 a 1.</a:t>
            </a:r>
          </a:p>
          <a:p>
            <a:r>
              <a:rPr lang="es-419" dirty="0" smtClean="0">
                <a:solidFill>
                  <a:srgbClr val="FF0000"/>
                </a:solidFill>
              </a:rPr>
              <a:t>No aparece la opción de cambiar el nivel de autorizantes al editar la pantalla</a:t>
            </a:r>
          </a:p>
          <a:p>
            <a:r>
              <a:rPr lang="es-419" dirty="0" smtClean="0">
                <a:solidFill>
                  <a:srgbClr val="FF0000"/>
                </a:solidFill>
              </a:rPr>
              <a:t>Se creó uno nuevo, igualmente no apareció el  campo.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50671" y="2563744"/>
            <a:ext cx="1015103" cy="749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33668" y="132259"/>
            <a:ext cx="2934392" cy="38238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Reportado al equipo de desarrollo 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516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5" y="4104033"/>
            <a:ext cx="10231438" cy="2470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044" y="5061296"/>
            <a:ext cx="2128837" cy="1092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17881" y="5288864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No puedo ver la información completa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5" y="210513"/>
            <a:ext cx="4095750" cy="26955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9575" y="1061033"/>
            <a:ext cx="2489201" cy="1667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80375" y="857169"/>
            <a:ext cx="94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No filtra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2708" y="1175916"/>
            <a:ext cx="2934392" cy="28744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400" dirty="0" smtClean="0"/>
          </a:p>
          <a:p>
            <a:pPr algn="ctr"/>
            <a:r>
              <a:rPr lang="es-MX" sz="1400" dirty="0" smtClean="0"/>
              <a:t>Reportado al equipo de desarrollo </a:t>
            </a:r>
          </a:p>
          <a:p>
            <a:pPr algn="ctr"/>
            <a:endParaRPr lang="es-MX" dirty="0"/>
          </a:p>
        </p:txBody>
      </p:sp>
      <p:sp>
        <p:nvSpPr>
          <p:cNvPr id="11" name="Rectangle 10"/>
          <p:cNvSpPr/>
          <p:nvPr/>
        </p:nvSpPr>
        <p:spPr>
          <a:xfrm>
            <a:off x="2339097" y="3483405"/>
            <a:ext cx="3547387" cy="5249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400" dirty="0" smtClean="0"/>
          </a:p>
          <a:p>
            <a:pPr algn="ctr"/>
            <a:r>
              <a:rPr lang="es-MX" sz="1400" dirty="0" smtClean="0"/>
              <a:t>Revisando en una PC del equipo de desarrollo el nombre de de los conceptos se ve completo</a:t>
            </a:r>
          </a:p>
          <a:p>
            <a:pPr algn="ctr"/>
            <a:endParaRPr lang="es-MX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31440"/>
          <a:stretch/>
        </p:blipFill>
        <p:spPr>
          <a:xfrm>
            <a:off x="6803919" y="2751404"/>
            <a:ext cx="3891222" cy="2537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5886484" y="3745882"/>
            <a:ext cx="1104520" cy="909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1"/>
          </p:cNvCxnSpPr>
          <p:nvPr/>
        </p:nvCxnSpPr>
        <p:spPr>
          <a:xfrm rot="10800000">
            <a:off x="3728136" y="1038499"/>
            <a:ext cx="1054573" cy="281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39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" y="1065154"/>
            <a:ext cx="9772650" cy="2333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356" y="2625667"/>
            <a:ext cx="2128837" cy="317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4393" y="3147199"/>
            <a:ext cx="552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Al realizar una búsqueda pone el CCMS id con decimales.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1900" y="343228"/>
            <a:ext cx="3521707" cy="6199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400" dirty="0" smtClean="0"/>
          </a:p>
          <a:p>
            <a:pPr algn="ctr"/>
            <a:r>
              <a:rPr lang="es-MX" sz="1400" dirty="0" smtClean="0"/>
              <a:t>Este Hallazgo ya lo tenia el equipo de desarrollo 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500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614487"/>
            <a:ext cx="11925300" cy="3629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82862" y="1866900"/>
            <a:ext cx="2128837" cy="444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9165" y="1522424"/>
            <a:ext cx="412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Revisar porque baja a un segundo renglón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13762" y="3771900"/>
            <a:ext cx="2128837" cy="1471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6137" y="5345905"/>
            <a:ext cx="3982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Solo se tienen 2 autorizantes registrados, al tratar de repetir autorizante marca error, lo que es correcto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350" y="4852681"/>
            <a:ext cx="39827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Al presionar el botón Agregar, no marca nada, solo no deja agregar en la tabla.</a:t>
            </a:r>
          </a:p>
          <a:p>
            <a:r>
              <a:rPr lang="es-419" dirty="0" smtClean="0">
                <a:solidFill>
                  <a:srgbClr val="FF0000"/>
                </a:solidFill>
              </a:rPr>
              <a:t>Poner “warning” de que faltan datos para poder agregar el registro a la solicitud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630054" cy="6412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400" dirty="0" smtClean="0"/>
          </a:p>
          <a:p>
            <a:pPr algn="ctr"/>
            <a:r>
              <a:rPr lang="es-MX" sz="1400" dirty="0" smtClean="0"/>
              <a:t>Puede tratarse de alguna configuración con el explorador o quizá de la versión de la APP ya que en cualquier otro equipo ese campo se ve a la misma altura </a:t>
            </a:r>
          </a:p>
          <a:p>
            <a:pPr algn="ctr"/>
            <a:endParaRPr lang="es-MX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2659"/>
          <a:stretch/>
        </p:blipFill>
        <p:spPr>
          <a:xfrm>
            <a:off x="5308926" y="0"/>
            <a:ext cx="6883074" cy="1118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6450676" y="224443"/>
            <a:ext cx="4846320" cy="8312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47062" y="232755"/>
            <a:ext cx="1903614" cy="315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686761" y="4996716"/>
            <a:ext cx="2209180" cy="52669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400" dirty="0" smtClean="0"/>
          </a:p>
          <a:p>
            <a:pPr algn="ctr"/>
            <a:r>
              <a:rPr lang="es-MX" sz="1400" dirty="0" smtClean="0"/>
              <a:t>Reportado al equipo de desarrollo </a:t>
            </a:r>
          </a:p>
          <a:p>
            <a:pPr algn="ctr"/>
            <a:endParaRPr lang="es-MX" dirty="0"/>
          </a:p>
        </p:txBody>
      </p:sp>
      <p:cxnSp>
        <p:nvCxnSpPr>
          <p:cNvPr id="16" name="Elbow Connector 15"/>
          <p:cNvCxnSpPr/>
          <p:nvPr/>
        </p:nvCxnSpPr>
        <p:spPr>
          <a:xfrm rot="10800000" flipV="1">
            <a:off x="3483753" y="5336787"/>
            <a:ext cx="1203008" cy="517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63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899078"/>
            <a:ext cx="11525250" cy="1428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6049" y="423728"/>
            <a:ext cx="3982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Paso1. Se crea un perfil nuevo llenando todos los campos.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94" y="2803178"/>
            <a:ext cx="6543054" cy="38659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97148" y="3769902"/>
            <a:ext cx="39827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Paso 2. se edita el perfil y no trae la información del país y no me deja editar ningún campo.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63454" y="3769902"/>
            <a:ext cx="2128837" cy="298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29959" y="2186247"/>
            <a:ext cx="2827945" cy="6761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400" dirty="0" smtClean="0"/>
          </a:p>
          <a:p>
            <a:pPr algn="ctr"/>
            <a:r>
              <a:rPr lang="es-MX" sz="1400" dirty="0" smtClean="0"/>
              <a:t>De acuerdo a lo que se tiene en la APP un perfil solo se puede editar el nombre y activarlo o desactivarlo </a:t>
            </a:r>
          </a:p>
          <a:p>
            <a:pPr algn="ctr"/>
            <a:endParaRPr lang="es-MX" dirty="0"/>
          </a:p>
        </p:txBody>
      </p:sp>
      <p:cxnSp>
        <p:nvCxnSpPr>
          <p:cNvPr id="11" name="Elbow Connector 10"/>
          <p:cNvCxnSpPr/>
          <p:nvPr/>
        </p:nvCxnSpPr>
        <p:spPr>
          <a:xfrm rot="5400000">
            <a:off x="8489767" y="2973335"/>
            <a:ext cx="997527" cy="756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03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690687"/>
            <a:ext cx="11972925" cy="3476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38700" y="1333500"/>
            <a:ext cx="594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Si el concepto es N/A el concepto motivo no se debe capturar.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841" y="277551"/>
            <a:ext cx="2209180" cy="52669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400" dirty="0" smtClean="0"/>
          </a:p>
          <a:p>
            <a:pPr algn="ctr"/>
            <a:r>
              <a:rPr lang="es-MX" sz="1400" dirty="0" smtClean="0"/>
              <a:t>Reportado al equipo de desarrollo </a:t>
            </a:r>
          </a:p>
          <a:p>
            <a:pPr algn="ctr"/>
            <a:endParaRPr lang="es-MX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2964020" y="540899"/>
            <a:ext cx="1957118" cy="10717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9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871662"/>
            <a:ext cx="11953875" cy="3114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2300" y="5257800"/>
            <a:ext cx="662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>
                <a:solidFill>
                  <a:srgbClr val="FF0000"/>
                </a:solidFill>
              </a:rPr>
              <a:t>Se capturan los datos y se intenta agregar y no agrega nada a la tabla.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063" y="4049302"/>
            <a:ext cx="884238" cy="382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9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5695</TotalTime>
  <Words>279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Leon Barrera</dc:creator>
  <cp:lastModifiedBy>Gaudencio Lopez</cp:lastModifiedBy>
  <cp:revision>15</cp:revision>
  <dcterms:created xsi:type="dcterms:W3CDTF">2019-09-20T12:11:00Z</dcterms:created>
  <dcterms:modified xsi:type="dcterms:W3CDTF">2019-09-24T15:42:48Z</dcterms:modified>
</cp:coreProperties>
</file>