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CEF89-32FC-4F16-B5F2-08CDFB6BA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D8E01F-4162-43FC-90C4-02CFBEEC9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C1BDBD-1B60-4188-A712-2C950C95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D71D46-4A13-4204-9A19-662B6568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C3AF14-99F5-4F2D-8F97-7BC7F8C0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775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6FF1F-0AEB-490E-99D2-8AA2E4E6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C8D40C-705F-42D1-BF5F-0EC69F4C9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E61D7E-6C62-4481-BBF1-B96B088A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3827F3-22FF-4F4A-8B72-F741F122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669C46-DC28-41D2-A249-335F1663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937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8C22C2-2C9D-4986-9BF4-AAFACE6CC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C6786F-92A1-4E12-A10A-2136731DE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E87B11-0093-441C-A2B1-68791F4C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D6B40F-77EE-44CE-B522-0D4D820F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CCB613-1CB7-4423-9DAF-CE4BBC3B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734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E8869-B54D-4615-813F-41DA0987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B30B1-8C16-4F10-9F31-F94485A2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07E512-A188-4412-9E51-C52F2D8E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766224-E81F-4188-BE7C-0FA327B1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9DDE1F-3BBE-4C9B-859B-897C9DE9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409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AAEC4-1B6C-4024-88ED-C7FCF698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F4359A-ED11-4A81-89AE-E49CA50A6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C67D7C-DEA2-4D21-92DE-B8618906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6665E2-010A-4EC2-9F43-F8C5B82C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273E67-890D-43F2-95B4-435BEB9A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060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CD97E-972D-4909-923D-88F614C0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4B45A8-06DD-4819-838C-EDAEE8E00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E2B96E-855A-4AC1-B7F8-9377B2A81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E414CA-FF84-4D8F-9236-F5C3152E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133B55-CBAB-42FE-B521-641F2BA9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AD8981-F177-4193-B48D-DC6342B7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920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3D8EC-B25B-4EEC-BF3F-89B6DBB0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0A41A9-4279-4EF8-AA98-03518130B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BBB0E1-8708-4EAE-A841-4DC6DD98D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A9B9E3B-BFB9-458C-88FC-9B1328559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B0CBAF-73B8-43E5-B47E-AC61EBB15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268230-57A4-4D09-A2A5-517EA5A6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816338-342F-4490-9AF3-152AE9DB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F40EF2-6571-4876-8C93-1DA594F6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899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54B20-D4F4-487E-9F03-69CA3485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CE9B2A-8CD4-4A9D-996D-489D3508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1E661E-4B27-43AC-95E9-162BDE30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EF60F1-E0DA-44B2-AC4B-FE7EF8C9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280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AA7AAE-189F-4480-9558-43090134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F1C1E4-079D-4532-9155-36D1289D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5CE4F5-CCB1-4B30-97EF-B70998DD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783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6D3AC-E072-4840-9512-1531DD40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06E7FD-B309-4738-BA54-5778AC0C3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D18D09-285E-41F0-94EE-DF40E6977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1FE0CB-CA21-43F1-8481-CDF657B9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095657-8EAB-4D53-817C-E80B149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58ABBE-461B-4CF4-97B9-0EBB7CC7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951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C545F-1450-4E43-9D87-EDF8296F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34FC1E-BE5D-404C-AFA4-E43D3415D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FECBFA-3BEB-4776-A877-4BD7D9CB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A10746-B0DD-45B3-B8A8-90977D66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7082-DEE0-4172-B4B5-F7FDE94EB7DD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937ECA-1F22-497D-A0C0-B5CB4623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4B56F3-F3D9-43E5-AB0A-CC1CFCBF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656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7547986-2AAB-4323-9A03-C1B0ABB9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C36E7F-BC0D-4D4F-A798-C4E8B8E98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5D85FD-1933-4F09-B1D6-63CE5B9C8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47082-DEE0-4172-B4B5-F7FDE94EB7DD}" type="datetimeFigureOut">
              <a:rPr lang="es-MX" smtClean="0"/>
              <a:t>12/02/2019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AE4CE2-DF17-4284-93FF-2E53DF123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749A2B-82E9-47C0-BD38-F58D6A7A4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29823-44A5-4B1C-8915-6BD4D5C2B0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02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icio">
            <a:extLst>
              <a:ext uri="{FF2B5EF4-FFF2-40B4-BE49-F238E27FC236}">
                <a16:creationId xmlns:a16="http://schemas.microsoft.com/office/drawing/2014/main" id="{E9528D96-3FFB-40F9-B55C-E580502BD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1A51133-018B-40C5-A768-4846C530C06B}"/>
              </a:ext>
            </a:extLst>
          </p:cNvPr>
          <p:cNvSpPr txBox="1"/>
          <p:nvPr/>
        </p:nvSpPr>
        <p:spPr>
          <a:xfrm>
            <a:off x="0" y="0"/>
            <a:ext cx="250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Catálogo de Conceptos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CCE63BC-8A80-48E0-90CC-E46BBCE90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280016"/>
              </p:ext>
            </p:extLst>
          </p:nvPr>
        </p:nvGraphicFramePr>
        <p:xfrm>
          <a:off x="511728" y="2834040"/>
          <a:ext cx="8933570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773891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998298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2125272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860639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1175470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 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Tipo 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Id Concepto 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Concepto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Percepción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Percepción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Caja de ahorro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Deducción Impuesto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Ahorros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0153"/>
                  </a:ext>
                </a:extLst>
              </a:tr>
            </a:tbl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B4D77DE5-67DE-49ED-9DDD-4DEFA7CEBE4F}"/>
              </a:ext>
            </a:extLst>
          </p:cNvPr>
          <p:cNvSpPr/>
          <p:nvPr/>
        </p:nvSpPr>
        <p:spPr>
          <a:xfrm>
            <a:off x="1937857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B634B3-E8A4-4043-ACB9-9033F5FEB388}"/>
              </a:ext>
            </a:extLst>
          </p:cNvPr>
          <p:cNvSpPr txBox="1"/>
          <p:nvPr/>
        </p:nvSpPr>
        <p:spPr>
          <a:xfrm>
            <a:off x="511728" y="2264811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26FF1E6-B42A-4DFC-AE41-F95BB2F93AD4}"/>
              </a:ext>
            </a:extLst>
          </p:cNvPr>
          <p:cNvSpPr txBox="1"/>
          <p:nvPr/>
        </p:nvSpPr>
        <p:spPr>
          <a:xfrm>
            <a:off x="1979802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08188281-C8B6-4898-AB2F-6DB6FE3836E8}"/>
              </a:ext>
            </a:extLst>
          </p:cNvPr>
          <p:cNvSpPr/>
          <p:nvPr/>
        </p:nvSpPr>
        <p:spPr>
          <a:xfrm rot="10800000">
            <a:off x="3313651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E852BB06-E897-4BDD-85F3-85AEFAB73AB1}"/>
              </a:ext>
            </a:extLst>
          </p:cNvPr>
          <p:cNvSpPr/>
          <p:nvPr/>
        </p:nvSpPr>
        <p:spPr>
          <a:xfrm rot="10800000">
            <a:off x="9237677" y="3289883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46FBCDFF-336A-435E-A809-FAC9BED58437}"/>
              </a:ext>
            </a:extLst>
          </p:cNvPr>
          <p:cNvSpPr/>
          <p:nvPr/>
        </p:nvSpPr>
        <p:spPr>
          <a:xfrm rot="10800000">
            <a:off x="9237676" y="367533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F6BA541D-7406-441E-95D3-A8A310D162A5}"/>
              </a:ext>
            </a:extLst>
          </p:cNvPr>
          <p:cNvSpPr/>
          <p:nvPr/>
        </p:nvSpPr>
        <p:spPr>
          <a:xfrm rot="10800000">
            <a:off x="9237675" y="479482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53BC5241-A3C7-44B8-A710-9E5F961FC224}"/>
              </a:ext>
            </a:extLst>
          </p:cNvPr>
          <p:cNvSpPr/>
          <p:nvPr/>
        </p:nvSpPr>
        <p:spPr>
          <a:xfrm rot="10800000">
            <a:off x="8039449" y="3289883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D54916A4-6837-4C7A-B79E-2C913F1446F8}"/>
              </a:ext>
            </a:extLst>
          </p:cNvPr>
          <p:cNvSpPr/>
          <p:nvPr/>
        </p:nvSpPr>
        <p:spPr>
          <a:xfrm rot="10800000">
            <a:off x="8039448" y="367533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9F1F7816-ABAC-4016-A0C8-C3D96EA17E67}"/>
              </a:ext>
            </a:extLst>
          </p:cNvPr>
          <p:cNvSpPr/>
          <p:nvPr/>
        </p:nvSpPr>
        <p:spPr>
          <a:xfrm rot="10800000">
            <a:off x="8039447" y="479482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7135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2A503FDC-4D80-4708-B5D5-B27CB8430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6F5159D-6556-4E41-8320-8AF4FEAE57D9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Carga Masiva de Solicitudes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DC923B1-14EF-4B34-8A5F-C32696648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822198"/>
              </p:ext>
            </p:extLst>
          </p:nvPr>
        </p:nvGraphicFramePr>
        <p:xfrm>
          <a:off x="511727" y="2834040"/>
          <a:ext cx="11148968" cy="3708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77800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098957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3061982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2298584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3011645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Folio Borrador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Monto/Porcentaje/Unidades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Id Solicitante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Días</a:t>
                      </a:r>
                      <a:r>
                        <a:rPr lang="es-MX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….</a:t>
                      </a:r>
                      <a:r>
                        <a:rPr lang="es-MX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%</a:t>
                      </a:r>
                      <a:r>
                        <a:rPr lang="es-MX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4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Horas</a:t>
                      </a:r>
                      <a:r>
                        <a:rPr lang="es-MX" sz="18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Horas</a:t>
                      </a:r>
                      <a:r>
                        <a:rPr lang="es-MX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4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Monto</a:t>
                      </a:r>
                      <a:r>
                        <a:rPr lang="es-MX" sz="18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33898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21530A7A-7E0C-45BD-B6BE-B7CC64B3529D}"/>
              </a:ext>
            </a:extLst>
          </p:cNvPr>
          <p:cNvSpPr/>
          <p:nvPr/>
        </p:nvSpPr>
        <p:spPr>
          <a:xfrm>
            <a:off x="947955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B276780-C0AF-4378-A688-D07F9DBA2219}"/>
              </a:ext>
            </a:extLst>
          </p:cNvPr>
          <p:cNvSpPr txBox="1"/>
          <p:nvPr/>
        </p:nvSpPr>
        <p:spPr>
          <a:xfrm>
            <a:off x="989900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970813B8-16A2-4457-A08F-769FA0B4987D}"/>
              </a:ext>
            </a:extLst>
          </p:cNvPr>
          <p:cNvSpPr/>
          <p:nvPr/>
        </p:nvSpPr>
        <p:spPr>
          <a:xfrm rot="10800000">
            <a:off x="2323749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0550B4B-EA55-4A41-8618-C15287110A36}"/>
              </a:ext>
            </a:extLst>
          </p:cNvPr>
          <p:cNvSpPr txBox="1"/>
          <p:nvPr/>
        </p:nvSpPr>
        <p:spPr>
          <a:xfrm>
            <a:off x="343947" y="2264811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D4F7132-2B7D-4230-8DC7-BBC9575B7AAB}"/>
              </a:ext>
            </a:extLst>
          </p:cNvPr>
          <p:cNvSpPr/>
          <p:nvPr/>
        </p:nvSpPr>
        <p:spPr>
          <a:xfrm>
            <a:off x="3323440" y="232514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7565CE6-92DF-403E-AD67-996BF14D1E23}"/>
              </a:ext>
            </a:extLst>
          </p:cNvPr>
          <p:cNvSpPr txBox="1"/>
          <p:nvPr/>
        </p:nvSpPr>
        <p:spPr>
          <a:xfrm>
            <a:off x="3365385" y="226760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0DA1AA7E-C1E9-47D7-8456-E0C5C1B379A1}"/>
              </a:ext>
            </a:extLst>
          </p:cNvPr>
          <p:cNvSpPr/>
          <p:nvPr/>
        </p:nvSpPr>
        <p:spPr>
          <a:xfrm rot="10800000">
            <a:off x="4699234" y="238387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A9EA8C5-4AAC-43E8-AEAC-65068D1EA91D}"/>
              </a:ext>
            </a:extLst>
          </p:cNvPr>
          <p:cNvSpPr txBox="1"/>
          <p:nvPr/>
        </p:nvSpPr>
        <p:spPr>
          <a:xfrm>
            <a:off x="2501317" y="2266209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F17643F-447C-49D9-8CCD-8557D44A7D50}"/>
              </a:ext>
            </a:extLst>
          </p:cNvPr>
          <p:cNvSpPr/>
          <p:nvPr/>
        </p:nvSpPr>
        <p:spPr>
          <a:xfrm>
            <a:off x="5547923" y="232654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6FC63ED-9CB1-4CE3-8208-CDD1A42D7F29}"/>
              </a:ext>
            </a:extLst>
          </p:cNvPr>
          <p:cNvSpPr txBox="1"/>
          <p:nvPr/>
        </p:nvSpPr>
        <p:spPr>
          <a:xfrm>
            <a:off x="5547924" y="2269006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892B290E-DF31-4825-9507-7A33EB057A3D}"/>
              </a:ext>
            </a:extLst>
          </p:cNvPr>
          <p:cNvSpPr/>
          <p:nvPr/>
        </p:nvSpPr>
        <p:spPr>
          <a:xfrm rot="10800000">
            <a:off x="6923717" y="238527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F52E524-E4D8-4C0B-90BB-29C7A9048BBE}"/>
              </a:ext>
            </a:extLst>
          </p:cNvPr>
          <p:cNvSpPr txBox="1"/>
          <p:nvPr/>
        </p:nvSpPr>
        <p:spPr>
          <a:xfrm>
            <a:off x="4927137" y="2267607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4C05EA3D-DA74-44CE-A859-1D7CA7C960D0}"/>
              </a:ext>
            </a:extLst>
          </p:cNvPr>
          <p:cNvSpPr/>
          <p:nvPr/>
        </p:nvSpPr>
        <p:spPr>
          <a:xfrm rot="10800000">
            <a:off x="6136544" y="334091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9A671728-45A6-495C-8C98-A9DBF202A355}"/>
              </a:ext>
            </a:extLst>
          </p:cNvPr>
          <p:cNvSpPr/>
          <p:nvPr/>
        </p:nvSpPr>
        <p:spPr>
          <a:xfrm rot="10800000">
            <a:off x="6136545" y="407491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D100DBCF-DBD1-4C51-9B3C-98B87B5095F0}"/>
              </a:ext>
            </a:extLst>
          </p:cNvPr>
          <p:cNvSpPr/>
          <p:nvPr/>
        </p:nvSpPr>
        <p:spPr>
          <a:xfrm rot="10800000">
            <a:off x="6136545" y="370304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0014287D-3A37-44AC-8ED6-F1CC93FFFA01}"/>
              </a:ext>
            </a:extLst>
          </p:cNvPr>
          <p:cNvSpPr/>
          <p:nvPr/>
        </p:nvSpPr>
        <p:spPr>
          <a:xfrm rot="10800000">
            <a:off x="6136545" y="552484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DED549A-CEF3-4E2E-9EFE-CF6D4BECB38B}"/>
              </a:ext>
            </a:extLst>
          </p:cNvPr>
          <p:cNvSpPr/>
          <p:nvPr/>
        </p:nvSpPr>
        <p:spPr>
          <a:xfrm>
            <a:off x="8300913" y="2327945"/>
            <a:ext cx="189730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8190660-9009-4648-9DC5-F3641E3E863B}"/>
              </a:ext>
            </a:extLst>
          </p:cNvPr>
          <p:cNvSpPr txBox="1"/>
          <p:nvPr/>
        </p:nvSpPr>
        <p:spPr>
          <a:xfrm>
            <a:off x="8300914" y="2270404"/>
            <a:ext cx="238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C:\Archivo.xls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C263092-B269-4CBB-9348-7CB9C98CA7EA}"/>
              </a:ext>
            </a:extLst>
          </p:cNvPr>
          <p:cNvSpPr txBox="1"/>
          <p:nvPr/>
        </p:nvSpPr>
        <p:spPr>
          <a:xfrm>
            <a:off x="7176787" y="2269005"/>
            <a:ext cx="109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Archivo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8AE35AE9-C99C-41F6-9D13-6D424CAE990C}"/>
              </a:ext>
            </a:extLst>
          </p:cNvPr>
          <p:cNvSpPr/>
          <p:nvPr/>
        </p:nvSpPr>
        <p:spPr>
          <a:xfrm>
            <a:off x="10343626" y="2323751"/>
            <a:ext cx="126673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Cargar</a:t>
            </a:r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7BCB9A22-89C8-45CC-9128-B79AD0D4176B}"/>
              </a:ext>
            </a:extLst>
          </p:cNvPr>
          <p:cNvSpPr/>
          <p:nvPr/>
        </p:nvSpPr>
        <p:spPr>
          <a:xfrm rot="10800000">
            <a:off x="6136544" y="440753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209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9D9A8656-F415-4BA4-825B-865CBEB5F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0F29714-99E9-49FA-8521-7F87835461DB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Autorización de Solicitudes</a:t>
            </a:r>
          </a:p>
        </p:txBody>
      </p:sp>
    </p:spTree>
    <p:extLst>
      <p:ext uri="{BB962C8B-B14F-4D97-AF65-F5344CB8AC3E}">
        <p14:creationId xmlns:p14="http://schemas.microsoft.com/office/powerpoint/2010/main" val="2606557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5816ACFF-C521-44BD-8EAB-D34833ECF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982D464-3410-47C9-A183-58ADCD7408DF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ABC de Nóminas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532BA8A-62CA-4338-8593-160917CE9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847954"/>
              </p:ext>
            </p:extLst>
          </p:nvPr>
        </p:nvGraphicFramePr>
        <p:xfrm>
          <a:off x="511727" y="2834040"/>
          <a:ext cx="11206203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44397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738630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1344740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340168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024069165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3069521021"/>
                    </a:ext>
                  </a:extLst>
                </a:gridCol>
                <a:gridCol w="1297305">
                  <a:extLst>
                    <a:ext uri="{9D8B030D-6E8A-4147-A177-3AD203B41FA5}">
                      <a16:colId xmlns:a16="http://schemas.microsoft.com/office/drawing/2014/main" val="1365967101"/>
                    </a:ext>
                  </a:extLst>
                </a:gridCol>
                <a:gridCol w="1595223">
                  <a:extLst>
                    <a:ext uri="{9D8B030D-6E8A-4147-A177-3AD203B41FA5}">
                      <a16:colId xmlns:a16="http://schemas.microsoft.com/office/drawing/2014/main" val="1901131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Nómina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Tipo de Nómina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 Inicio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 Fin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Captura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Cierre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Enero-1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01/01/2019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15/01/2019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12/01/2019 6:00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14/</a:t>
                      </a:r>
                      <a:r>
                        <a:rPr lang="es-MX" sz="1000" dirty="0"/>
                        <a:t>01/2019</a:t>
                      </a:r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8:00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Cerrada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Enero-1-E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Extemporánea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16/01/2019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23/01/2019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</a:t>
                      </a:r>
                      <a:r>
                        <a:rPr lang="es-MX" sz="1000" dirty="0"/>
                        <a:t>01/2019</a:t>
                      </a:r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12:00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</a:t>
                      </a:r>
                      <a:r>
                        <a:rPr lang="es-MX" sz="1000" dirty="0"/>
                        <a:t>01/2019</a:t>
                      </a:r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6:00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Cerrada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Febrero-1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01/02/2019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15/02/2019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12/02/2019 6:00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14/02/2019 8:00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En curso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Mayo-1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01/05/2019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15/05/2019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12/05/2019 6:00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14/05/2019 8:00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Futuro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0153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22B8CFCA-AC81-48D7-8F54-D55CB2BE85C2}"/>
              </a:ext>
            </a:extLst>
          </p:cNvPr>
          <p:cNvSpPr/>
          <p:nvPr/>
        </p:nvSpPr>
        <p:spPr>
          <a:xfrm>
            <a:off x="1937857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2BDBC1A-7A7D-478C-84F7-1C698B20452C}"/>
              </a:ext>
            </a:extLst>
          </p:cNvPr>
          <p:cNvSpPr txBox="1"/>
          <p:nvPr/>
        </p:nvSpPr>
        <p:spPr>
          <a:xfrm>
            <a:off x="511728" y="2264811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15677B6-84F9-4004-A325-43ABE54BA54D}"/>
              </a:ext>
            </a:extLst>
          </p:cNvPr>
          <p:cNvSpPr txBox="1"/>
          <p:nvPr/>
        </p:nvSpPr>
        <p:spPr>
          <a:xfrm>
            <a:off x="1979802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9BB01646-8568-4300-8D4E-02851DD47D32}"/>
              </a:ext>
            </a:extLst>
          </p:cNvPr>
          <p:cNvSpPr/>
          <p:nvPr/>
        </p:nvSpPr>
        <p:spPr>
          <a:xfrm rot="10800000">
            <a:off x="3313651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47B0B90C-8D5E-4905-8B1A-6DDC13F4FC4A}"/>
              </a:ext>
            </a:extLst>
          </p:cNvPr>
          <p:cNvSpPr/>
          <p:nvPr/>
        </p:nvSpPr>
        <p:spPr>
          <a:xfrm rot="10800000">
            <a:off x="3204564" y="3289883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333DA360-46C1-469C-943F-9408BEFFBFEE}"/>
              </a:ext>
            </a:extLst>
          </p:cNvPr>
          <p:cNvSpPr/>
          <p:nvPr/>
        </p:nvSpPr>
        <p:spPr>
          <a:xfrm rot="10800000">
            <a:off x="3204563" y="367533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FB5A326A-56D4-41A0-A93A-A756F3A41319}"/>
              </a:ext>
            </a:extLst>
          </p:cNvPr>
          <p:cNvSpPr/>
          <p:nvPr/>
        </p:nvSpPr>
        <p:spPr>
          <a:xfrm rot="10800000">
            <a:off x="3204562" y="517233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5C008344-DED1-4A78-B0B6-31C62A3044E5}"/>
              </a:ext>
            </a:extLst>
          </p:cNvPr>
          <p:cNvSpPr/>
          <p:nvPr/>
        </p:nvSpPr>
        <p:spPr>
          <a:xfrm rot="10800000">
            <a:off x="11432747" y="329700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BFBF8144-72DF-4BB8-8036-9551232DF799}"/>
              </a:ext>
            </a:extLst>
          </p:cNvPr>
          <p:cNvSpPr/>
          <p:nvPr/>
        </p:nvSpPr>
        <p:spPr>
          <a:xfrm rot="10800000">
            <a:off x="11432746" y="368245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2C4D3DD9-43D3-4F5B-BAF7-0C2ED1F9CAC7}"/>
              </a:ext>
            </a:extLst>
          </p:cNvPr>
          <p:cNvSpPr/>
          <p:nvPr/>
        </p:nvSpPr>
        <p:spPr>
          <a:xfrm rot="10800000">
            <a:off x="11432745" y="5179453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EA39E26D-EA73-4CDE-B0A4-C2063DEAC488}"/>
              </a:ext>
            </a:extLst>
          </p:cNvPr>
          <p:cNvSpPr/>
          <p:nvPr/>
        </p:nvSpPr>
        <p:spPr>
          <a:xfrm rot="10800000">
            <a:off x="3205961" y="404585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F44B2B9F-EB70-4EA7-A6F9-EAAC0029F888}"/>
              </a:ext>
            </a:extLst>
          </p:cNvPr>
          <p:cNvSpPr/>
          <p:nvPr/>
        </p:nvSpPr>
        <p:spPr>
          <a:xfrm rot="10800000">
            <a:off x="11434144" y="4052971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2531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5841FD28-118F-4A2E-AC9E-F5915D9EB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A225FEE-CBA8-42F5-97BB-79C7EA092BB2}"/>
              </a:ext>
            </a:extLst>
          </p:cNvPr>
          <p:cNvSpPr txBox="1"/>
          <p:nvPr/>
        </p:nvSpPr>
        <p:spPr>
          <a:xfrm>
            <a:off x="-1" y="0"/>
            <a:ext cx="517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Autorización/Cancelación/Rechazo de Solicitudes</a:t>
            </a:r>
          </a:p>
        </p:txBody>
      </p:sp>
    </p:spTree>
    <p:extLst>
      <p:ext uri="{BB962C8B-B14F-4D97-AF65-F5344CB8AC3E}">
        <p14:creationId xmlns:p14="http://schemas.microsoft.com/office/powerpoint/2010/main" val="3844828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C874CAFE-E771-426B-A728-FFA7392A0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C9DF3AD-8D51-47AB-897E-DC9425AA06B6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Proceso de Notificaciones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14649F5-900F-4019-9C85-9C6028721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71294"/>
              </p:ext>
            </p:extLst>
          </p:nvPr>
        </p:nvGraphicFramePr>
        <p:xfrm>
          <a:off x="511727" y="2834040"/>
          <a:ext cx="11148968" cy="3708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77800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098957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3061982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2667699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2642530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Folio Solicitud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Id Solicitante/Autorizador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Pendiente de Autorizar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Darío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4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Pendiente de Autorizar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Carlos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4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Rechazada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Eliza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33898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39816BD1-8933-4BAC-A1FE-3A39167E808A}"/>
              </a:ext>
            </a:extLst>
          </p:cNvPr>
          <p:cNvSpPr/>
          <p:nvPr/>
        </p:nvSpPr>
        <p:spPr>
          <a:xfrm>
            <a:off x="947955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845019-B38B-4058-B690-7469DE8ACF98}"/>
              </a:ext>
            </a:extLst>
          </p:cNvPr>
          <p:cNvSpPr txBox="1"/>
          <p:nvPr/>
        </p:nvSpPr>
        <p:spPr>
          <a:xfrm>
            <a:off x="989900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6AB70620-810B-4F71-935A-9DC6A483C188}"/>
              </a:ext>
            </a:extLst>
          </p:cNvPr>
          <p:cNvSpPr/>
          <p:nvPr/>
        </p:nvSpPr>
        <p:spPr>
          <a:xfrm rot="10800000">
            <a:off x="2323749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8B231B-4A54-4600-BE05-46459FF7E5E1}"/>
              </a:ext>
            </a:extLst>
          </p:cNvPr>
          <p:cNvSpPr txBox="1"/>
          <p:nvPr/>
        </p:nvSpPr>
        <p:spPr>
          <a:xfrm>
            <a:off x="343947" y="2264811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BC0B57F-1D7C-43A1-AB0F-D91B3057A137}"/>
              </a:ext>
            </a:extLst>
          </p:cNvPr>
          <p:cNvSpPr/>
          <p:nvPr/>
        </p:nvSpPr>
        <p:spPr>
          <a:xfrm>
            <a:off x="3323440" y="232514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82026D2-3E34-4026-AD21-98965AA68E0E}"/>
              </a:ext>
            </a:extLst>
          </p:cNvPr>
          <p:cNvSpPr txBox="1"/>
          <p:nvPr/>
        </p:nvSpPr>
        <p:spPr>
          <a:xfrm>
            <a:off x="3365385" y="226760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3E9C82DB-7042-4F85-8C82-D8C391C5EC60}"/>
              </a:ext>
            </a:extLst>
          </p:cNvPr>
          <p:cNvSpPr/>
          <p:nvPr/>
        </p:nvSpPr>
        <p:spPr>
          <a:xfrm rot="10800000">
            <a:off x="4699234" y="238387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BEB73D-DFC6-4671-9A38-6D963036AFBE}"/>
              </a:ext>
            </a:extLst>
          </p:cNvPr>
          <p:cNvSpPr txBox="1"/>
          <p:nvPr/>
        </p:nvSpPr>
        <p:spPr>
          <a:xfrm>
            <a:off x="2501317" y="2266209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08FC5D9-04DB-43C2-BA72-DEE56F1D7FFB}"/>
              </a:ext>
            </a:extLst>
          </p:cNvPr>
          <p:cNvSpPr/>
          <p:nvPr/>
        </p:nvSpPr>
        <p:spPr>
          <a:xfrm>
            <a:off x="5547923" y="232654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D3630F0-8545-44F5-933B-42896422B4D6}"/>
              </a:ext>
            </a:extLst>
          </p:cNvPr>
          <p:cNvSpPr txBox="1"/>
          <p:nvPr/>
        </p:nvSpPr>
        <p:spPr>
          <a:xfrm>
            <a:off x="5547924" y="2269006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EE6EC52E-9162-4569-B96F-3928654387F9}"/>
              </a:ext>
            </a:extLst>
          </p:cNvPr>
          <p:cNvSpPr/>
          <p:nvPr/>
        </p:nvSpPr>
        <p:spPr>
          <a:xfrm rot="10800000">
            <a:off x="6923717" y="238527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AE374A1-D937-4E29-9AA1-4474141ACB5C}"/>
              </a:ext>
            </a:extLst>
          </p:cNvPr>
          <p:cNvSpPr txBox="1"/>
          <p:nvPr/>
        </p:nvSpPr>
        <p:spPr>
          <a:xfrm>
            <a:off x="4927137" y="2267607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8C67724-D5F6-42A2-8860-7D7D8332E909}"/>
              </a:ext>
            </a:extLst>
          </p:cNvPr>
          <p:cNvSpPr/>
          <p:nvPr/>
        </p:nvSpPr>
        <p:spPr>
          <a:xfrm>
            <a:off x="10343626" y="2323751"/>
            <a:ext cx="126673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Notificar</a:t>
            </a:r>
          </a:p>
        </p:txBody>
      </p:sp>
    </p:spTree>
    <p:extLst>
      <p:ext uri="{BB962C8B-B14F-4D97-AF65-F5344CB8AC3E}">
        <p14:creationId xmlns:p14="http://schemas.microsoft.com/office/powerpoint/2010/main" val="1015139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E5F9AB0A-566E-479C-A289-B10252415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18A5938-E474-47DA-8756-9E240FB234C1}"/>
              </a:ext>
            </a:extLst>
          </p:cNvPr>
          <p:cNvSpPr txBox="1"/>
          <p:nvPr/>
        </p:nvSpPr>
        <p:spPr>
          <a:xfrm>
            <a:off x="-1" y="0"/>
            <a:ext cx="509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Generación de archivos Excel para PeopleSoft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518751E-9B3F-4E5D-9945-DE3CC6023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153105"/>
              </p:ext>
            </p:extLst>
          </p:nvPr>
        </p:nvGraphicFramePr>
        <p:xfrm>
          <a:off x="511727" y="2834040"/>
          <a:ext cx="11148969" cy="39776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85185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841795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1420128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519844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2080470">
                  <a:extLst>
                    <a:ext uri="{9D8B030D-6E8A-4147-A177-3AD203B41FA5}">
                      <a16:colId xmlns:a16="http://schemas.microsoft.com/office/drawing/2014/main" val="1542810103"/>
                    </a:ext>
                  </a:extLst>
                </a:gridCol>
                <a:gridCol w="1149291">
                  <a:extLst>
                    <a:ext uri="{9D8B030D-6E8A-4147-A177-3AD203B41FA5}">
                      <a16:colId xmlns:a16="http://schemas.microsoft.com/office/drawing/2014/main" val="2896023947"/>
                    </a:ext>
                  </a:extLst>
                </a:gridCol>
                <a:gridCol w="2852256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Folio Solicitud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Id Empleado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4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Inactivo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4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Eliza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33898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44F69A2F-463C-4B57-86F5-22C15EA6F513}"/>
              </a:ext>
            </a:extLst>
          </p:cNvPr>
          <p:cNvSpPr/>
          <p:nvPr/>
        </p:nvSpPr>
        <p:spPr>
          <a:xfrm>
            <a:off x="947955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823BF57-0EEC-4885-8D0A-C1ED4FA3E28B}"/>
              </a:ext>
            </a:extLst>
          </p:cNvPr>
          <p:cNvSpPr txBox="1"/>
          <p:nvPr/>
        </p:nvSpPr>
        <p:spPr>
          <a:xfrm>
            <a:off x="989900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6D52E36F-3556-484D-96C1-3C85ACCEA6FD}"/>
              </a:ext>
            </a:extLst>
          </p:cNvPr>
          <p:cNvSpPr/>
          <p:nvPr/>
        </p:nvSpPr>
        <p:spPr>
          <a:xfrm rot="10800000">
            <a:off x="2323749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7C9110-C428-4FD4-9422-24A25C57A172}"/>
              </a:ext>
            </a:extLst>
          </p:cNvPr>
          <p:cNvSpPr txBox="1"/>
          <p:nvPr/>
        </p:nvSpPr>
        <p:spPr>
          <a:xfrm>
            <a:off x="343947" y="2264811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074007F-115D-466C-B005-8FD2D47E90EE}"/>
              </a:ext>
            </a:extLst>
          </p:cNvPr>
          <p:cNvSpPr/>
          <p:nvPr/>
        </p:nvSpPr>
        <p:spPr>
          <a:xfrm>
            <a:off x="3323440" y="232514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CB485EE-B1A0-4197-85CC-EBEE2C027E2C}"/>
              </a:ext>
            </a:extLst>
          </p:cNvPr>
          <p:cNvSpPr txBox="1"/>
          <p:nvPr/>
        </p:nvSpPr>
        <p:spPr>
          <a:xfrm>
            <a:off x="3365385" y="226760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2FE6EC39-F5CD-4BC7-B7D0-3E38C945728B}"/>
              </a:ext>
            </a:extLst>
          </p:cNvPr>
          <p:cNvSpPr/>
          <p:nvPr/>
        </p:nvSpPr>
        <p:spPr>
          <a:xfrm rot="10800000">
            <a:off x="4699234" y="238387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E3A358F-B3B4-4928-BF4D-0975ABCFF34E}"/>
              </a:ext>
            </a:extLst>
          </p:cNvPr>
          <p:cNvSpPr txBox="1"/>
          <p:nvPr/>
        </p:nvSpPr>
        <p:spPr>
          <a:xfrm>
            <a:off x="2501317" y="2266209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B144657-3FD4-4169-83C8-18776A038A64}"/>
              </a:ext>
            </a:extLst>
          </p:cNvPr>
          <p:cNvSpPr/>
          <p:nvPr/>
        </p:nvSpPr>
        <p:spPr>
          <a:xfrm>
            <a:off x="5547923" y="232654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E7CD928-4B5D-41B1-8512-AD748ADCDB2F}"/>
              </a:ext>
            </a:extLst>
          </p:cNvPr>
          <p:cNvSpPr txBox="1"/>
          <p:nvPr/>
        </p:nvSpPr>
        <p:spPr>
          <a:xfrm>
            <a:off x="5547924" y="2269006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E27759F2-E0CE-4FD5-9454-369A21D6FE4A}"/>
              </a:ext>
            </a:extLst>
          </p:cNvPr>
          <p:cNvSpPr/>
          <p:nvPr/>
        </p:nvSpPr>
        <p:spPr>
          <a:xfrm rot="10800000">
            <a:off x="6923717" y="238527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F08503D-C9C1-4110-909F-8C0ACF232C7A}"/>
              </a:ext>
            </a:extLst>
          </p:cNvPr>
          <p:cNvSpPr txBox="1"/>
          <p:nvPr/>
        </p:nvSpPr>
        <p:spPr>
          <a:xfrm>
            <a:off x="4927137" y="2267607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0844196-8760-4C09-8509-80F983B1A086}"/>
              </a:ext>
            </a:extLst>
          </p:cNvPr>
          <p:cNvSpPr/>
          <p:nvPr/>
        </p:nvSpPr>
        <p:spPr>
          <a:xfrm>
            <a:off x="10343626" y="2323751"/>
            <a:ext cx="126673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Generar</a:t>
            </a:r>
          </a:p>
        </p:txBody>
      </p:sp>
    </p:spTree>
    <p:extLst>
      <p:ext uri="{BB962C8B-B14F-4D97-AF65-F5344CB8AC3E}">
        <p14:creationId xmlns:p14="http://schemas.microsoft.com/office/powerpoint/2010/main" val="1477734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4E9313C6-7636-4C68-8ABD-3B684A2D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DB304F8-A952-477F-9384-87B4F09F76CC}"/>
              </a:ext>
            </a:extLst>
          </p:cNvPr>
          <p:cNvSpPr txBox="1"/>
          <p:nvPr/>
        </p:nvSpPr>
        <p:spPr>
          <a:xfrm>
            <a:off x="0" y="0"/>
            <a:ext cx="45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Consulta por Solicitante/Autorizador</a:t>
            </a:r>
          </a:p>
        </p:txBody>
      </p:sp>
    </p:spTree>
    <p:extLst>
      <p:ext uri="{BB962C8B-B14F-4D97-AF65-F5344CB8AC3E}">
        <p14:creationId xmlns:p14="http://schemas.microsoft.com/office/powerpoint/2010/main" val="3591911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4E9313C6-7636-4C68-8ABD-3B684A2D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9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66211048-AF7A-41FC-8F47-380800ACB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7EDE59C-A8A1-413A-9093-EA5799D8AB9B}"/>
              </a:ext>
            </a:extLst>
          </p:cNvPr>
          <p:cNvSpPr txBox="1"/>
          <p:nvPr/>
        </p:nvSpPr>
        <p:spPr>
          <a:xfrm>
            <a:off x="0" y="0"/>
            <a:ext cx="250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Catálogo de Roles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7528F3D-5D21-4583-AF5A-7D23AE633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60822"/>
              </p:ext>
            </p:extLst>
          </p:nvPr>
        </p:nvGraphicFramePr>
        <p:xfrm>
          <a:off x="511728" y="2834040"/>
          <a:ext cx="8933570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46621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2441196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2709644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860639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1175470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 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Descripción de 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Solicitante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Autorizador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Coordinador de Nómina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0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80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1DAC2406-C024-4DFA-B9D5-B297D468D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FD16D63-22E2-4DEF-9222-8E9BE4B9DD0F}"/>
              </a:ext>
            </a:extLst>
          </p:cNvPr>
          <p:cNvSpPr txBox="1"/>
          <p:nvPr/>
        </p:nvSpPr>
        <p:spPr>
          <a:xfrm>
            <a:off x="0" y="0"/>
            <a:ext cx="250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Seguridad por Concepto/Perfil</a:t>
            </a:r>
          </a:p>
        </p:txBody>
      </p:sp>
    </p:spTree>
    <p:extLst>
      <p:ext uri="{BB962C8B-B14F-4D97-AF65-F5344CB8AC3E}">
        <p14:creationId xmlns:p14="http://schemas.microsoft.com/office/powerpoint/2010/main" val="26474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828D8B04-E961-45CE-AAFD-B8458D252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72F6C97-27FF-4ED5-9DBF-691476B1FC9A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ABC Cadena de Autorización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E38B999-858D-4308-A4CA-F57DDB59A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255480"/>
              </p:ext>
            </p:extLst>
          </p:nvPr>
        </p:nvGraphicFramePr>
        <p:xfrm>
          <a:off x="511725" y="2834040"/>
          <a:ext cx="11246853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00965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1912690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1551963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2483141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3898094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 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Tipo Concepto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Cadena de Autorización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Responsables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Percepción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1-2-3-4-5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Alberto, Beatriz, Carlos, Darío, Eliza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Bono Bilingüe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Percepción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1-2-3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Alberto, Beatriz, Carlos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Caja de ahorro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Deducción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1-4-5-6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Alberto, Darío, Eliza, Federico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0153"/>
                  </a:ext>
                </a:extLst>
              </a:tr>
            </a:tbl>
          </a:graphicData>
        </a:graphic>
      </p:graphicFrame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794EE4D7-0046-4CC6-B37E-C780A43F2C0A}"/>
              </a:ext>
            </a:extLst>
          </p:cNvPr>
          <p:cNvSpPr/>
          <p:nvPr/>
        </p:nvSpPr>
        <p:spPr>
          <a:xfrm rot="10800000">
            <a:off x="3584895" y="3298971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E20539E6-300E-4DD8-98B9-B0827779BF41}"/>
              </a:ext>
            </a:extLst>
          </p:cNvPr>
          <p:cNvSpPr/>
          <p:nvPr/>
        </p:nvSpPr>
        <p:spPr>
          <a:xfrm rot="10800000">
            <a:off x="3584894" y="368442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CF72265C-0DF0-42C1-8A54-99F37D7602AC}"/>
              </a:ext>
            </a:extLst>
          </p:cNvPr>
          <p:cNvSpPr/>
          <p:nvPr/>
        </p:nvSpPr>
        <p:spPr>
          <a:xfrm rot="10800000">
            <a:off x="3584893" y="4803915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7BB56968-2038-4424-8072-5B0AD9294459}"/>
              </a:ext>
            </a:extLst>
          </p:cNvPr>
          <p:cNvSpPr/>
          <p:nvPr/>
        </p:nvSpPr>
        <p:spPr>
          <a:xfrm rot="10800000">
            <a:off x="1647038" y="3298971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C6F9B97A-4D86-42CA-B872-C87F4F72AC1F}"/>
              </a:ext>
            </a:extLst>
          </p:cNvPr>
          <p:cNvSpPr/>
          <p:nvPr/>
        </p:nvSpPr>
        <p:spPr>
          <a:xfrm rot="10800000">
            <a:off x="1647037" y="368442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EA8B3D73-8F41-4427-ABBE-37D67A0E6FE6}"/>
              </a:ext>
            </a:extLst>
          </p:cNvPr>
          <p:cNvSpPr/>
          <p:nvPr/>
        </p:nvSpPr>
        <p:spPr>
          <a:xfrm rot="10800000">
            <a:off x="1647036" y="4803915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60D6261-6CBF-4D18-819F-942DDB778D90}"/>
              </a:ext>
            </a:extLst>
          </p:cNvPr>
          <p:cNvSpPr/>
          <p:nvPr/>
        </p:nvSpPr>
        <p:spPr>
          <a:xfrm>
            <a:off x="947955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4FEF974-E468-4D1D-BBB5-F5CB195AA051}"/>
              </a:ext>
            </a:extLst>
          </p:cNvPr>
          <p:cNvSpPr txBox="1"/>
          <p:nvPr/>
        </p:nvSpPr>
        <p:spPr>
          <a:xfrm>
            <a:off x="989900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B3F55953-C376-4D75-B191-BD91C002BC2C}"/>
              </a:ext>
            </a:extLst>
          </p:cNvPr>
          <p:cNvSpPr/>
          <p:nvPr/>
        </p:nvSpPr>
        <p:spPr>
          <a:xfrm rot="10800000">
            <a:off x="2323749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4AE4774-3736-447F-AE74-1480AC8759F2}"/>
              </a:ext>
            </a:extLst>
          </p:cNvPr>
          <p:cNvSpPr txBox="1"/>
          <p:nvPr/>
        </p:nvSpPr>
        <p:spPr>
          <a:xfrm>
            <a:off x="343947" y="2264811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015D0FD-D298-4EB7-A9CF-F56B91065AD4}"/>
              </a:ext>
            </a:extLst>
          </p:cNvPr>
          <p:cNvSpPr txBox="1"/>
          <p:nvPr/>
        </p:nvSpPr>
        <p:spPr>
          <a:xfrm>
            <a:off x="7494167" y="3202389"/>
            <a:ext cx="2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…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C6C4F0D-889C-4C83-BDD0-BA09F0541C9D}"/>
              </a:ext>
            </a:extLst>
          </p:cNvPr>
          <p:cNvSpPr txBox="1"/>
          <p:nvPr/>
        </p:nvSpPr>
        <p:spPr>
          <a:xfrm>
            <a:off x="7501158" y="3548211"/>
            <a:ext cx="2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…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82F6F51-AAFD-432D-AD12-21D63D63A9DC}"/>
              </a:ext>
            </a:extLst>
          </p:cNvPr>
          <p:cNvSpPr txBox="1"/>
          <p:nvPr/>
        </p:nvSpPr>
        <p:spPr>
          <a:xfrm>
            <a:off x="7501158" y="4642746"/>
            <a:ext cx="2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…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F7F8A22-537D-495D-B393-1E8FFBB69CF0}"/>
              </a:ext>
            </a:extLst>
          </p:cNvPr>
          <p:cNvSpPr/>
          <p:nvPr/>
        </p:nvSpPr>
        <p:spPr>
          <a:xfrm>
            <a:off x="3323440" y="232514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B330011-BCF0-466F-934F-3CBAD6AA717B}"/>
              </a:ext>
            </a:extLst>
          </p:cNvPr>
          <p:cNvSpPr txBox="1"/>
          <p:nvPr/>
        </p:nvSpPr>
        <p:spPr>
          <a:xfrm>
            <a:off x="3365385" y="226760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7BD0E85D-6057-4169-89D5-54587B6C94C0}"/>
              </a:ext>
            </a:extLst>
          </p:cNvPr>
          <p:cNvSpPr/>
          <p:nvPr/>
        </p:nvSpPr>
        <p:spPr>
          <a:xfrm rot="10800000">
            <a:off x="4699234" y="238387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ED2DE60-343B-4552-9CE7-6A29075F7179}"/>
              </a:ext>
            </a:extLst>
          </p:cNvPr>
          <p:cNvSpPr txBox="1"/>
          <p:nvPr/>
        </p:nvSpPr>
        <p:spPr>
          <a:xfrm>
            <a:off x="2501317" y="2266209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399F432-625B-4059-A3BC-85A719E0D719}"/>
              </a:ext>
            </a:extLst>
          </p:cNvPr>
          <p:cNvSpPr/>
          <p:nvPr/>
        </p:nvSpPr>
        <p:spPr>
          <a:xfrm>
            <a:off x="5547923" y="232654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CE766C7-39DF-467D-A61C-E0C9CC910239}"/>
              </a:ext>
            </a:extLst>
          </p:cNvPr>
          <p:cNvSpPr txBox="1"/>
          <p:nvPr/>
        </p:nvSpPr>
        <p:spPr>
          <a:xfrm>
            <a:off x="5547924" y="2269006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CD6D90B5-2E84-4484-9265-15C343800257}"/>
              </a:ext>
            </a:extLst>
          </p:cNvPr>
          <p:cNvSpPr/>
          <p:nvPr/>
        </p:nvSpPr>
        <p:spPr>
          <a:xfrm rot="10800000">
            <a:off x="6923717" y="238527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FFB123D-408B-4BD7-9F99-28576AE8D626}"/>
              </a:ext>
            </a:extLst>
          </p:cNvPr>
          <p:cNvSpPr txBox="1"/>
          <p:nvPr/>
        </p:nvSpPr>
        <p:spPr>
          <a:xfrm>
            <a:off x="4927137" y="2267607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ABBACE-7E9F-44D5-939F-C286A18419E7}"/>
              </a:ext>
            </a:extLst>
          </p:cNvPr>
          <p:cNvSpPr/>
          <p:nvPr/>
        </p:nvSpPr>
        <p:spPr>
          <a:xfrm>
            <a:off x="7906630" y="2319556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E422312-A917-4EF7-82CB-107200DC8B1F}"/>
              </a:ext>
            </a:extLst>
          </p:cNvPr>
          <p:cNvSpPr txBox="1"/>
          <p:nvPr/>
        </p:nvSpPr>
        <p:spPr>
          <a:xfrm>
            <a:off x="7948575" y="2262015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614349DA-F58D-4947-9443-A5E51BFAEC1D}"/>
              </a:ext>
            </a:extLst>
          </p:cNvPr>
          <p:cNvSpPr/>
          <p:nvPr/>
        </p:nvSpPr>
        <p:spPr>
          <a:xfrm rot="10800000">
            <a:off x="9282424" y="237827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BEFE9C1-6FB2-43C7-8B1E-B4484DDD0359}"/>
              </a:ext>
            </a:extLst>
          </p:cNvPr>
          <p:cNvSpPr txBox="1"/>
          <p:nvPr/>
        </p:nvSpPr>
        <p:spPr>
          <a:xfrm>
            <a:off x="7109674" y="2260616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Cliente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666D82A-4D56-46AE-9E75-3824A1BCF025}"/>
              </a:ext>
            </a:extLst>
          </p:cNvPr>
          <p:cNvSpPr/>
          <p:nvPr/>
        </p:nvSpPr>
        <p:spPr>
          <a:xfrm>
            <a:off x="10609286" y="2320954"/>
            <a:ext cx="1149292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6B802C9-8C8A-450D-A3E8-CE1929169E9C}"/>
              </a:ext>
            </a:extLst>
          </p:cNvPr>
          <p:cNvSpPr txBox="1"/>
          <p:nvPr/>
        </p:nvSpPr>
        <p:spPr>
          <a:xfrm>
            <a:off x="10651232" y="2263413"/>
            <a:ext cx="95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2019</a:t>
            </a:r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48572711-D034-406B-8FED-F0B537C2DDE0}"/>
              </a:ext>
            </a:extLst>
          </p:cNvPr>
          <p:cNvSpPr/>
          <p:nvPr/>
        </p:nvSpPr>
        <p:spPr>
          <a:xfrm rot="10800000">
            <a:off x="11506907" y="237967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747F6DC-8A2A-4AE5-9BD5-F777BE0B0260}"/>
              </a:ext>
            </a:extLst>
          </p:cNvPr>
          <p:cNvSpPr txBox="1"/>
          <p:nvPr/>
        </p:nvSpPr>
        <p:spPr>
          <a:xfrm>
            <a:off x="9525707" y="2262014"/>
            <a:ext cx="110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Programa</a:t>
            </a:r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DB3868F1-4553-43B3-ADFD-46DC531319F4}"/>
              </a:ext>
            </a:extLst>
          </p:cNvPr>
          <p:cNvSpPr/>
          <p:nvPr/>
        </p:nvSpPr>
        <p:spPr>
          <a:xfrm rot="10800000">
            <a:off x="5155036" y="330036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Triángulo isósceles 36">
            <a:extLst>
              <a:ext uri="{FF2B5EF4-FFF2-40B4-BE49-F238E27FC236}">
                <a16:creationId xmlns:a16="http://schemas.microsoft.com/office/drawing/2014/main" id="{81AD9C36-547B-4A2C-95A2-6AEA015FB776}"/>
              </a:ext>
            </a:extLst>
          </p:cNvPr>
          <p:cNvSpPr/>
          <p:nvPr/>
        </p:nvSpPr>
        <p:spPr>
          <a:xfrm rot="10800000">
            <a:off x="5155035" y="368582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Triángulo isósceles 37">
            <a:extLst>
              <a:ext uri="{FF2B5EF4-FFF2-40B4-BE49-F238E27FC236}">
                <a16:creationId xmlns:a16="http://schemas.microsoft.com/office/drawing/2014/main" id="{02F35DBC-3F3F-49F5-866B-388FA81C07BA}"/>
              </a:ext>
            </a:extLst>
          </p:cNvPr>
          <p:cNvSpPr/>
          <p:nvPr/>
        </p:nvSpPr>
        <p:spPr>
          <a:xfrm rot="10800000">
            <a:off x="5155034" y="4805313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74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53D1C9DC-3EAB-4E17-8EE0-F27EDE684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72E4DC2-65EE-45F4-9A96-650A22ABA788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ABC Estructura Organizacional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234D482-9067-4F62-8438-BA7234D54224}"/>
              </a:ext>
            </a:extLst>
          </p:cNvPr>
          <p:cNvSpPr txBox="1"/>
          <p:nvPr/>
        </p:nvSpPr>
        <p:spPr>
          <a:xfrm>
            <a:off x="931178" y="2751589"/>
            <a:ext cx="778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Es un proceso fuera de Menús en el sistema y formularios de captura</a:t>
            </a:r>
          </a:p>
        </p:txBody>
      </p:sp>
    </p:spTree>
    <p:extLst>
      <p:ext uri="{BB962C8B-B14F-4D97-AF65-F5344CB8AC3E}">
        <p14:creationId xmlns:p14="http://schemas.microsoft.com/office/powerpoint/2010/main" val="290046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icio">
            <a:extLst>
              <a:ext uri="{FF2B5EF4-FFF2-40B4-BE49-F238E27FC236}">
                <a16:creationId xmlns:a16="http://schemas.microsoft.com/office/drawing/2014/main" id="{4CAD14A9-CE6B-42E6-8EF1-608019B21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259AEC1-16B5-4E6E-8FB8-EAE63B03F13A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ABC Motivos de Solicitud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2E5DB5B-23E3-4E5D-9AA3-364E91C07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402228"/>
              </p:ext>
            </p:extLst>
          </p:nvPr>
        </p:nvGraphicFramePr>
        <p:xfrm>
          <a:off x="511728" y="2834040"/>
          <a:ext cx="8933570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75795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4313386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860639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1175470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Descripción de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Bonus </a:t>
                      </a:r>
                      <a:r>
                        <a:rPr lang="es-MX" dirty="0" err="1"/>
                        <a:t>not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reported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on</a:t>
                      </a:r>
                      <a:r>
                        <a:rPr lang="es-MX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Data Error in </a:t>
                      </a:r>
                      <a:r>
                        <a:rPr lang="es-MX" dirty="0" err="1"/>
                        <a:t>the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System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Payroll</a:t>
                      </a:r>
                      <a:r>
                        <a:rPr lang="es-MX" dirty="0"/>
                        <a:t>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2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0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23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2B2C4C09-BE45-4C3B-B3F7-1744B9C51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B08CA5B-EF59-42B8-B3A0-D7027236250D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ABC Coordinador de Nómina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1C2FA7C-DD44-41D5-B041-139329E06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881408"/>
              </p:ext>
            </p:extLst>
          </p:nvPr>
        </p:nvGraphicFramePr>
        <p:xfrm>
          <a:off x="511728" y="2834040"/>
          <a:ext cx="8933570" cy="7416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46621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3632433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1518407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1860639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1175470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6E77DD39-5F96-47B2-A0F5-CA152188AC01}"/>
              </a:ext>
            </a:extLst>
          </p:cNvPr>
          <p:cNvSpPr/>
          <p:nvPr/>
        </p:nvSpPr>
        <p:spPr>
          <a:xfrm>
            <a:off x="947955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7A7861-4E72-489F-96E9-D3F90B273CC0}"/>
              </a:ext>
            </a:extLst>
          </p:cNvPr>
          <p:cNvSpPr txBox="1"/>
          <p:nvPr/>
        </p:nvSpPr>
        <p:spPr>
          <a:xfrm>
            <a:off x="989900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4F8C6F18-BB63-427B-8CE3-341FF0C62625}"/>
              </a:ext>
            </a:extLst>
          </p:cNvPr>
          <p:cNvSpPr/>
          <p:nvPr/>
        </p:nvSpPr>
        <p:spPr>
          <a:xfrm rot="10800000">
            <a:off x="2323749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56271BE-CD2E-4930-9FC6-A5AA08322CB8}"/>
              </a:ext>
            </a:extLst>
          </p:cNvPr>
          <p:cNvSpPr txBox="1"/>
          <p:nvPr/>
        </p:nvSpPr>
        <p:spPr>
          <a:xfrm>
            <a:off x="343947" y="2264811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F08D847-D938-4951-B605-FAB2B13BFEB2}"/>
              </a:ext>
            </a:extLst>
          </p:cNvPr>
          <p:cNvSpPr/>
          <p:nvPr/>
        </p:nvSpPr>
        <p:spPr>
          <a:xfrm>
            <a:off x="3323440" y="232514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5BD0CED-B338-4647-A6B0-442FE7D54DDD}"/>
              </a:ext>
            </a:extLst>
          </p:cNvPr>
          <p:cNvSpPr txBox="1"/>
          <p:nvPr/>
        </p:nvSpPr>
        <p:spPr>
          <a:xfrm>
            <a:off x="3365385" y="226760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4D194DB3-D652-4ED5-93AA-8C553DF7F14B}"/>
              </a:ext>
            </a:extLst>
          </p:cNvPr>
          <p:cNvSpPr/>
          <p:nvPr/>
        </p:nvSpPr>
        <p:spPr>
          <a:xfrm rot="10800000">
            <a:off x="4699234" y="238387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92107A-BE1F-411A-82DD-5859DDA2EDBF}"/>
              </a:ext>
            </a:extLst>
          </p:cNvPr>
          <p:cNvSpPr txBox="1"/>
          <p:nvPr/>
        </p:nvSpPr>
        <p:spPr>
          <a:xfrm>
            <a:off x="2501317" y="2266209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8CAA201-F987-4641-8A0E-40133EB034BC}"/>
              </a:ext>
            </a:extLst>
          </p:cNvPr>
          <p:cNvSpPr/>
          <p:nvPr/>
        </p:nvSpPr>
        <p:spPr>
          <a:xfrm>
            <a:off x="5547923" y="232654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0F030BC-8766-465B-B7F5-6A9FA415D85D}"/>
              </a:ext>
            </a:extLst>
          </p:cNvPr>
          <p:cNvSpPr txBox="1"/>
          <p:nvPr/>
        </p:nvSpPr>
        <p:spPr>
          <a:xfrm>
            <a:off x="5547924" y="2269006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5146ADE0-D597-4449-B6F3-3A587E8CE1F9}"/>
              </a:ext>
            </a:extLst>
          </p:cNvPr>
          <p:cNvSpPr/>
          <p:nvPr/>
        </p:nvSpPr>
        <p:spPr>
          <a:xfrm rot="10800000">
            <a:off x="6923717" y="238527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0D9F9FD-6AE1-48BA-8D35-AE4AF38BB60A}"/>
              </a:ext>
            </a:extLst>
          </p:cNvPr>
          <p:cNvSpPr txBox="1"/>
          <p:nvPr/>
        </p:nvSpPr>
        <p:spPr>
          <a:xfrm>
            <a:off x="4927137" y="2267607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4A18B1A4-05C5-4E75-8E1A-A1B6C7557365}"/>
              </a:ext>
            </a:extLst>
          </p:cNvPr>
          <p:cNvSpPr/>
          <p:nvPr/>
        </p:nvSpPr>
        <p:spPr>
          <a:xfrm rot="10800000">
            <a:off x="4699233" y="334091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09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icio">
            <a:extLst>
              <a:ext uri="{FF2B5EF4-FFF2-40B4-BE49-F238E27FC236}">
                <a16:creationId xmlns:a16="http://schemas.microsoft.com/office/drawing/2014/main" id="{AE16B35E-1C87-4B96-A243-B61700573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49A06AD-1401-492A-B4EC-CEE24C5D0DDC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Captura de Solicitudes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2D92B6C-EC50-4CC1-B1A1-F5347AFF4198}"/>
              </a:ext>
            </a:extLst>
          </p:cNvPr>
          <p:cNvSpPr/>
          <p:nvPr/>
        </p:nvSpPr>
        <p:spPr>
          <a:xfrm>
            <a:off x="947955" y="302842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960E852-8BDC-4502-8F8D-C4E165389224}"/>
              </a:ext>
            </a:extLst>
          </p:cNvPr>
          <p:cNvSpPr txBox="1"/>
          <p:nvPr/>
        </p:nvSpPr>
        <p:spPr>
          <a:xfrm>
            <a:off x="989900" y="2970886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F8D6000C-EBE8-448A-8383-45F825530B9A}"/>
              </a:ext>
            </a:extLst>
          </p:cNvPr>
          <p:cNvSpPr/>
          <p:nvPr/>
        </p:nvSpPr>
        <p:spPr>
          <a:xfrm rot="10800000">
            <a:off x="2323749" y="308715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18030BB-9CC2-492F-B34D-E65A066FEC40}"/>
              </a:ext>
            </a:extLst>
          </p:cNvPr>
          <p:cNvSpPr txBox="1"/>
          <p:nvPr/>
        </p:nvSpPr>
        <p:spPr>
          <a:xfrm>
            <a:off x="343947" y="2969487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02D4FEE-D0B8-4552-AFDD-C99D88D975B2}"/>
              </a:ext>
            </a:extLst>
          </p:cNvPr>
          <p:cNvSpPr/>
          <p:nvPr/>
        </p:nvSpPr>
        <p:spPr>
          <a:xfrm>
            <a:off x="3323440" y="3029825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0317FFE-E91D-46B9-826F-7AB6C09C8621}"/>
              </a:ext>
            </a:extLst>
          </p:cNvPr>
          <p:cNvSpPr txBox="1"/>
          <p:nvPr/>
        </p:nvSpPr>
        <p:spPr>
          <a:xfrm>
            <a:off x="3365385" y="2972284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ED113EA2-EADA-4194-A6E2-9DEBE0C25F25}"/>
              </a:ext>
            </a:extLst>
          </p:cNvPr>
          <p:cNvSpPr/>
          <p:nvPr/>
        </p:nvSpPr>
        <p:spPr>
          <a:xfrm rot="10800000">
            <a:off x="4699234" y="3088548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6457D7-3F34-4E76-A0FD-171ABDC9ED94}"/>
              </a:ext>
            </a:extLst>
          </p:cNvPr>
          <p:cNvSpPr txBox="1"/>
          <p:nvPr/>
        </p:nvSpPr>
        <p:spPr>
          <a:xfrm>
            <a:off x="2501317" y="2970885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D86F963-0663-4A51-8697-DADDF6EE011C}"/>
              </a:ext>
            </a:extLst>
          </p:cNvPr>
          <p:cNvSpPr/>
          <p:nvPr/>
        </p:nvSpPr>
        <p:spPr>
          <a:xfrm>
            <a:off x="5547923" y="3031223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824A5F3-1F9E-41DF-A6C0-BC18700844F5}"/>
              </a:ext>
            </a:extLst>
          </p:cNvPr>
          <p:cNvSpPr txBox="1"/>
          <p:nvPr/>
        </p:nvSpPr>
        <p:spPr>
          <a:xfrm>
            <a:off x="5547924" y="2973682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C1D2D447-0830-4821-999F-B85AE1B98772}"/>
              </a:ext>
            </a:extLst>
          </p:cNvPr>
          <p:cNvSpPr/>
          <p:nvPr/>
        </p:nvSpPr>
        <p:spPr>
          <a:xfrm rot="10800000">
            <a:off x="6923717" y="308994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EFDB5F6-537C-4545-A2A9-9EAAD63FF2E1}"/>
              </a:ext>
            </a:extLst>
          </p:cNvPr>
          <p:cNvSpPr txBox="1"/>
          <p:nvPr/>
        </p:nvSpPr>
        <p:spPr>
          <a:xfrm>
            <a:off x="4927137" y="2972283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9DB7C67-FA2B-4813-AF4F-C52C82A13A15}"/>
              </a:ext>
            </a:extLst>
          </p:cNvPr>
          <p:cNvSpPr/>
          <p:nvPr/>
        </p:nvSpPr>
        <p:spPr>
          <a:xfrm>
            <a:off x="1862356" y="3709266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FE4F904-FD4E-4FC3-9983-A02258F96958}"/>
              </a:ext>
            </a:extLst>
          </p:cNvPr>
          <p:cNvSpPr txBox="1"/>
          <p:nvPr/>
        </p:nvSpPr>
        <p:spPr>
          <a:xfrm>
            <a:off x="1904301" y="3651725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Alberto</a:t>
            </a:r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C1A7E6DF-D9B7-4EA2-8523-67805D3EEEAD}"/>
              </a:ext>
            </a:extLst>
          </p:cNvPr>
          <p:cNvSpPr/>
          <p:nvPr/>
        </p:nvSpPr>
        <p:spPr>
          <a:xfrm rot="10800000">
            <a:off x="3238150" y="376798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53D797C-89DA-4295-9F2D-98B8CCAD0C01}"/>
              </a:ext>
            </a:extLst>
          </p:cNvPr>
          <p:cNvSpPr txBox="1"/>
          <p:nvPr/>
        </p:nvSpPr>
        <p:spPr>
          <a:xfrm>
            <a:off x="343946" y="3650326"/>
            <a:ext cx="140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Solicitante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61C0817-F0F7-4A98-AFDE-915FB51E1C29}"/>
              </a:ext>
            </a:extLst>
          </p:cNvPr>
          <p:cNvSpPr/>
          <p:nvPr/>
        </p:nvSpPr>
        <p:spPr>
          <a:xfrm>
            <a:off x="5546525" y="3710664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FEEC5A1-AA64-48D8-AB40-9F3D4914F957}"/>
              </a:ext>
            </a:extLst>
          </p:cNvPr>
          <p:cNvSpPr txBox="1"/>
          <p:nvPr/>
        </p:nvSpPr>
        <p:spPr>
          <a:xfrm>
            <a:off x="5588470" y="3653123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Beatriz</a:t>
            </a:r>
          </a:p>
        </p:txBody>
      </p:sp>
      <p:sp>
        <p:nvSpPr>
          <p:cNvPr id="24" name="Triángulo isósceles 23">
            <a:extLst>
              <a:ext uri="{FF2B5EF4-FFF2-40B4-BE49-F238E27FC236}">
                <a16:creationId xmlns:a16="http://schemas.microsoft.com/office/drawing/2014/main" id="{4A392293-C60D-4495-B057-8696163562CF}"/>
              </a:ext>
            </a:extLst>
          </p:cNvPr>
          <p:cNvSpPr/>
          <p:nvPr/>
        </p:nvSpPr>
        <p:spPr>
          <a:xfrm rot="10800000">
            <a:off x="6922319" y="376938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2B4B340-EEB6-4146-962F-02B3A8BA5B4D}"/>
              </a:ext>
            </a:extLst>
          </p:cNvPr>
          <p:cNvSpPr txBox="1"/>
          <p:nvPr/>
        </p:nvSpPr>
        <p:spPr>
          <a:xfrm>
            <a:off x="2501317" y="3651724"/>
            <a:ext cx="293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Jefe Inmediato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15189C0-CA8F-4A6C-B7A7-6D0E5AC311C2}"/>
              </a:ext>
            </a:extLst>
          </p:cNvPr>
          <p:cNvSpPr/>
          <p:nvPr/>
        </p:nvSpPr>
        <p:spPr>
          <a:xfrm>
            <a:off x="9078293" y="3712062"/>
            <a:ext cx="1301691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1379505-0BED-4EB4-B6B2-41A30D0B2585}"/>
              </a:ext>
            </a:extLst>
          </p:cNvPr>
          <p:cNvSpPr txBox="1"/>
          <p:nvPr/>
        </p:nvSpPr>
        <p:spPr>
          <a:xfrm>
            <a:off x="9078294" y="3654521"/>
            <a:ext cx="95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Carlos</a:t>
            </a:r>
          </a:p>
        </p:txBody>
      </p:sp>
      <p:sp>
        <p:nvSpPr>
          <p:cNvPr id="28" name="Triángulo isósceles 27">
            <a:extLst>
              <a:ext uri="{FF2B5EF4-FFF2-40B4-BE49-F238E27FC236}">
                <a16:creationId xmlns:a16="http://schemas.microsoft.com/office/drawing/2014/main" id="{BE9418E2-A22E-4A38-B3D6-4CB8F1E8E8BB}"/>
              </a:ext>
            </a:extLst>
          </p:cNvPr>
          <p:cNvSpPr/>
          <p:nvPr/>
        </p:nvSpPr>
        <p:spPr>
          <a:xfrm rot="10800000">
            <a:off x="10145093" y="3770785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71E5679-091D-4A1A-B687-53E240ED7D1C}"/>
              </a:ext>
            </a:extLst>
          </p:cNvPr>
          <p:cNvSpPr txBox="1"/>
          <p:nvPr/>
        </p:nvSpPr>
        <p:spPr>
          <a:xfrm>
            <a:off x="7545902" y="3653122"/>
            <a:ext cx="120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Empleado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A6E80BCD-198D-4BC6-93CB-086D468865B6}"/>
              </a:ext>
            </a:extLst>
          </p:cNvPr>
          <p:cNvSpPr/>
          <p:nvPr/>
        </p:nvSpPr>
        <p:spPr>
          <a:xfrm>
            <a:off x="1862356" y="426158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888FE21-BFF2-41DC-AD3B-88A0E64C84D8}"/>
              </a:ext>
            </a:extLst>
          </p:cNvPr>
          <p:cNvSpPr txBox="1"/>
          <p:nvPr/>
        </p:nvSpPr>
        <p:spPr>
          <a:xfrm>
            <a:off x="1904301" y="420404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Febrero-1</a:t>
            </a:r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7B870047-31DB-4105-BE08-A98EB9C1811A}"/>
              </a:ext>
            </a:extLst>
          </p:cNvPr>
          <p:cNvSpPr/>
          <p:nvPr/>
        </p:nvSpPr>
        <p:spPr>
          <a:xfrm rot="10800000">
            <a:off x="3238150" y="432030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06399EE-96AE-49A1-AB10-BF933523D2CC}"/>
              </a:ext>
            </a:extLst>
          </p:cNvPr>
          <p:cNvSpPr txBox="1"/>
          <p:nvPr/>
        </p:nvSpPr>
        <p:spPr>
          <a:xfrm>
            <a:off x="343947" y="4202641"/>
            <a:ext cx="146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Nómina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CF13DBB-3D64-401A-AFA0-E9A673B47DF6}"/>
              </a:ext>
            </a:extLst>
          </p:cNvPr>
          <p:cNvSpPr/>
          <p:nvPr/>
        </p:nvSpPr>
        <p:spPr>
          <a:xfrm>
            <a:off x="5563303" y="426297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6A0F2A0-BB28-4540-94F0-5D318D1E6CB7}"/>
              </a:ext>
            </a:extLst>
          </p:cNvPr>
          <p:cNvSpPr txBox="1"/>
          <p:nvPr/>
        </p:nvSpPr>
        <p:spPr>
          <a:xfrm>
            <a:off x="5605248" y="420543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Percepción</a:t>
            </a:r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2C31098C-A8FC-4F69-BA5E-E31AEBF2A771}"/>
              </a:ext>
            </a:extLst>
          </p:cNvPr>
          <p:cNvSpPr/>
          <p:nvPr/>
        </p:nvSpPr>
        <p:spPr>
          <a:xfrm rot="10800000">
            <a:off x="6939097" y="432170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E365825-E352-4960-AAD0-424CA1A61DE3}"/>
              </a:ext>
            </a:extLst>
          </p:cNvPr>
          <p:cNvSpPr txBox="1"/>
          <p:nvPr/>
        </p:nvSpPr>
        <p:spPr>
          <a:xfrm>
            <a:off x="3766660" y="4244464"/>
            <a:ext cx="169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Tipo Concepto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D9A3755-23C2-4D1F-92C9-00F59E5F06F9}"/>
              </a:ext>
            </a:extLst>
          </p:cNvPr>
          <p:cNvSpPr/>
          <p:nvPr/>
        </p:nvSpPr>
        <p:spPr>
          <a:xfrm>
            <a:off x="8987413" y="426437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46BD807-AC8F-466B-9297-1BE020278027}"/>
              </a:ext>
            </a:extLst>
          </p:cNvPr>
          <p:cNvSpPr txBox="1"/>
          <p:nvPr/>
        </p:nvSpPr>
        <p:spPr>
          <a:xfrm>
            <a:off x="8987414" y="4206836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Bono 3D</a:t>
            </a:r>
          </a:p>
        </p:txBody>
      </p: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8E154F02-9340-4412-83B9-9D6499324FBF}"/>
              </a:ext>
            </a:extLst>
          </p:cNvPr>
          <p:cNvSpPr/>
          <p:nvPr/>
        </p:nvSpPr>
        <p:spPr>
          <a:xfrm rot="10800000">
            <a:off x="10363207" y="432310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D7D070A-B663-4D3A-B929-8B0E3EB76518}"/>
              </a:ext>
            </a:extLst>
          </p:cNvPr>
          <p:cNvSpPr txBox="1"/>
          <p:nvPr/>
        </p:nvSpPr>
        <p:spPr>
          <a:xfrm>
            <a:off x="7200555" y="4205437"/>
            <a:ext cx="154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Concepto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2BB6B87D-B816-454E-B6B3-17FFEA618B0E}"/>
              </a:ext>
            </a:extLst>
          </p:cNvPr>
          <p:cNvSpPr/>
          <p:nvPr/>
        </p:nvSpPr>
        <p:spPr>
          <a:xfrm>
            <a:off x="1484851" y="6264011"/>
            <a:ext cx="908808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87F0927-D5CC-49C1-9C37-D4E79D3B7554}"/>
              </a:ext>
            </a:extLst>
          </p:cNvPr>
          <p:cNvSpPr txBox="1"/>
          <p:nvPr/>
        </p:nvSpPr>
        <p:spPr>
          <a:xfrm>
            <a:off x="1526796" y="620647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1CF7170-F974-4AB8-A4BE-B527608C00D3}"/>
              </a:ext>
            </a:extLst>
          </p:cNvPr>
          <p:cNvSpPr txBox="1"/>
          <p:nvPr/>
        </p:nvSpPr>
        <p:spPr>
          <a:xfrm>
            <a:off x="343946" y="6205071"/>
            <a:ext cx="109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Cantidad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E88C387A-A64B-46CC-B16C-E575DF1899A9}"/>
              </a:ext>
            </a:extLst>
          </p:cNvPr>
          <p:cNvSpPr/>
          <p:nvPr/>
        </p:nvSpPr>
        <p:spPr>
          <a:xfrm>
            <a:off x="3860336" y="626540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6CEAD888-87B3-475F-A3EC-7E3DCACA0043}"/>
              </a:ext>
            </a:extLst>
          </p:cNvPr>
          <p:cNvSpPr txBox="1"/>
          <p:nvPr/>
        </p:nvSpPr>
        <p:spPr>
          <a:xfrm>
            <a:off x="3902281" y="620786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Dias</a:t>
            </a:r>
            <a:endParaRPr lang="es-MX" dirty="0"/>
          </a:p>
        </p:txBody>
      </p:sp>
      <p:sp>
        <p:nvSpPr>
          <p:cNvPr id="48" name="Triángulo isósceles 47">
            <a:extLst>
              <a:ext uri="{FF2B5EF4-FFF2-40B4-BE49-F238E27FC236}">
                <a16:creationId xmlns:a16="http://schemas.microsoft.com/office/drawing/2014/main" id="{396483FA-C51D-43F5-BAC2-3048A4B164EE}"/>
              </a:ext>
            </a:extLst>
          </p:cNvPr>
          <p:cNvSpPr/>
          <p:nvPr/>
        </p:nvSpPr>
        <p:spPr>
          <a:xfrm rot="10800000">
            <a:off x="5236130" y="632413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BA0FDFA-B576-4804-82AE-D2CBEAAEDAB6}"/>
              </a:ext>
            </a:extLst>
          </p:cNvPr>
          <p:cNvSpPr txBox="1"/>
          <p:nvPr/>
        </p:nvSpPr>
        <p:spPr>
          <a:xfrm>
            <a:off x="3038213" y="6206469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Tipo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5A99CBF2-FC4A-481D-B8BE-77F063EEAE85}"/>
              </a:ext>
            </a:extLst>
          </p:cNvPr>
          <p:cNvSpPr/>
          <p:nvPr/>
        </p:nvSpPr>
        <p:spPr>
          <a:xfrm>
            <a:off x="7906630" y="3024232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29620394-96A7-4BF9-A2B9-C89CB4372C5A}"/>
              </a:ext>
            </a:extLst>
          </p:cNvPr>
          <p:cNvSpPr txBox="1"/>
          <p:nvPr/>
        </p:nvSpPr>
        <p:spPr>
          <a:xfrm>
            <a:off x="7948575" y="2966691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84" name="Triángulo isósceles 83">
            <a:extLst>
              <a:ext uri="{FF2B5EF4-FFF2-40B4-BE49-F238E27FC236}">
                <a16:creationId xmlns:a16="http://schemas.microsoft.com/office/drawing/2014/main" id="{4A089B7A-FF6F-4A8D-81FB-B4907C17BB63}"/>
              </a:ext>
            </a:extLst>
          </p:cNvPr>
          <p:cNvSpPr/>
          <p:nvPr/>
        </p:nvSpPr>
        <p:spPr>
          <a:xfrm rot="10800000">
            <a:off x="9282424" y="3082955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5D28AF92-A7E9-4188-8917-C1181D55EE9C}"/>
              </a:ext>
            </a:extLst>
          </p:cNvPr>
          <p:cNvSpPr txBox="1"/>
          <p:nvPr/>
        </p:nvSpPr>
        <p:spPr>
          <a:xfrm>
            <a:off x="7109674" y="2965292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Cliente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EEF37E8A-D75C-448E-A394-2FBA58C43BD5}"/>
              </a:ext>
            </a:extLst>
          </p:cNvPr>
          <p:cNvSpPr/>
          <p:nvPr/>
        </p:nvSpPr>
        <p:spPr>
          <a:xfrm>
            <a:off x="10609286" y="3025630"/>
            <a:ext cx="1149292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841C73C0-0713-4F8D-8B9F-0515324E1E80}"/>
              </a:ext>
            </a:extLst>
          </p:cNvPr>
          <p:cNvSpPr txBox="1"/>
          <p:nvPr/>
        </p:nvSpPr>
        <p:spPr>
          <a:xfrm>
            <a:off x="10651232" y="2968089"/>
            <a:ext cx="95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2019</a:t>
            </a:r>
          </a:p>
        </p:txBody>
      </p:sp>
      <p:sp>
        <p:nvSpPr>
          <p:cNvPr id="88" name="Triángulo isósceles 87">
            <a:extLst>
              <a:ext uri="{FF2B5EF4-FFF2-40B4-BE49-F238E27FC236}">
                <a16:creationId xmlns:a16="http://schemas.microsoft.com/office/drawing/2014/main" id="{16C6DBCF-B746-40EC-9A12-9447012AA913}"/>
              </a:ext>
            </a:extLst>
          </p:cNvPr>
          <p:cNvSpPr/>
          <p:nvPr/>
        </p:nvSpPr>
        <p:spPr>
          <a:xfrm rot="10800000">
            <a:off x="11506907" y="3084353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2919E7E8-1FEE-44FD-99CD-7F96850DE149}"/>
              </a:ext>
            </a:extLst>
          </p:cNvPr>
          <p:cNvSpPr txBox="1"/>
          <p:nvPr/>
        </p:nvSpPr>
        <p:spPr>
          <a:xfrm>
            <a:off x="9525707" y="2966690"/>
            <a:ext cx="110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Programa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721EFE72-9384-4DD7-B71B-009502805B7E}"/>
              </a:ext>
            </a:extLst>
          </p:cNvPr>
          <p:cNvSpPr/>
          <p:nvPr/>
        </p:nvSpPr>
        <p:spPr>
          <a:xfrm>
            <a:off x="1393969" y="4890666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EE404718-3C63-49A3-B735-23647D8527C1}"/>
              </a:ext>
            </a:extLst>
          </p:cNvPr>
          <p:cNvSpPr txBox="1"/>
          <p:nvPr/>
        </p:nvSpPr>
        <p:spPr>
          <a:xfrm>
            <a:off x="1435914" y="4833125"/>
            <a:ext cx="146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Payroll</a:t>
            </a:r>
            <a:r>
              <a:rPr lang="es-MX" dirty="0"/>
              <a:t> Error</a:t>
            </a:r>
          </a:p>
        </p:txBody>
      </p:sp>
      <p:sp>
        <p:nvSpPr>
          <p:cNvPr id="93" name="Triángulo isósceles 92">
            <a:extLst>
              <a:ext uri="{FF2B5EF4-FFF2-40B4-BE49-F238E27FC236}">
                <a16:creationId xmlns:a16="http://schemas.microsoft.com/office/drawing/2014/main" id="{ED349C24-38C1-4069-8921-805CA5B760B4}"/>
              </a:ext>
            </a:extLst>
          </p:cNvPr>
          <p:cNvSpPr/>
          <p:nvPr/>
        </p:nvSpPr>
        <p:spPr>
          <a:xfrm rot="10800000">
            <a:off x="2769763" y="494938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5BC69C19-21A2-42A5-AF78-8A4229E8C948}"/>
              </a:ext>
            </a:extLst>
          </p:cNvPr>
          <p:cNvSpPr txBox="1"/>
          <p:nvPr/>
        </p:nvSpPr>
        <p:spPr>
          <a:xfrm>
            <a:off x="436228" y="4831726"/>
            <a:ext cx="95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Motivo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63A51747-C579-400B-AAA4-0ED36D5DD386}"/>
              </a:ext>
            </a:extLst>
          </p:cNvPr>
          <p:cNvSpPr/>
          <p:nvPr/>
        </p:nvSpPr>
        <p:spPr>
          <a:xfrm>
            <a:off x="4616215" y="4958260"/>
            <a:ext cx="6181815" cy="951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Triángulo isósceles 96">
            <a:extLst>
              <a:ext uri="{FF2B5EF4-FFF2-40B4-BE49-F238E27FC236}">
                <a16:creationId xmlns:a16="http://schemas.microsoft.com/office/drawing/2014/main" id="{BFC197A2-2BFF-43BA-BAFC-730FB62C87F2}"/>
              </a:ext>
            </a:extLst>
          </p:cNvPr>
          <p:cNvSpPr/>
          <p:nvPr/>
        </p:nvSpPr>
        <p:spPr>
          <a:xfrm rot="10800000">
            <a:off x="10614879" y="567132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7F5F7844-A352-4DB1-8FB0-38D97A1C0E64}"/>
              </a:ext>
            </a:extLst>
          </p:cNvPr>
          <p:cNvSpPr txBox="1"/>
          <p:nvPr/>
        </p:nvSpPr>
        <p:spPr>
          <a:xfrm>
            <a:off x="3149541" y="4899320"/>
            <a:ext cx="146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Justificación</a:t>
            </a:r>
          </a:p>
        </p:txBody>
      </p:sp>
      <p:sp>
        <p:nvSpPr>
          <p:cNvPr id="99" name="Triángulo isósceles 98">
            <a:extLst>
              <a:ext uri="{FF2B5EF4-FFF2-40B4-BE49-F238E27FC236}">
                <a16:creationId xmlns:a16="http://schemas.microsoft.com/office/drawing/2014/main" id="{884DADE6-F10F-4152-A3EE-829F8495D5C7}"/>
              </a:ext>
            </a:extLst>
          </p:cNvPr>
          <p:cNvSpPr/>
          <p:nvPr/>
        </p:nvSpPr>
        <p:spPr>
          <a:xfrm>
            <a:off x="10609286" y="504586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id="{E792F851-9DB9-4DA6-AB4F-87011786DCF1}"/>
              </a:ext>
            </a:extLst>
          </p:cNvPr>
          <p:cNvSpPr/>
          <p:nvPr/>
        </p:nvSpPr>
        <p:spPr>
          <a:xfrm>
            <a:off x="6530836" y="6264011"/>
            <a:ext cx="1375794" cy="3103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Anexos</a:t>
            </a:r>
          </a:p>
        </p:txBody>
      </p:sp>
      <p:sp>
        <p:nvSpPr>
          <p:cNvPr id="101" name="Rectángulo: esquinas redondeadas 100">
            <a:extLst>
              <a:ext uri="{FF2B5EF4-FFF2-40B4-BE49-F238E27FC236}">
                <a16:creationId xmlns:a16="http://schemas.microsoft.com/office/drawing/2014/main" id="{6D3F2B4D-0128-412F-92B5-A9959AB66692}"/>
              </a:ext>
            </a:extLst>
          </p:cNvPr>
          <p:cNvSpPr/>
          <p:nvPr/>
        </p:nvSpPr>
        <p:spPr>
          <a:xfrm>
            <a:off x="8416962" y="6254266"/>
            <a:ext cx="1375794" cy="31039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Guardar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63BADF79-333F-4F08-BB13-6DA816109D01}"/>
              </a:ext>
            </a:extLst>
          </p:cNvPr>
          <p:cNvSpPr/>
          <p:nvPr/>
        </p:nvSpPr>
        <p:spPr>
          <a:xfrm>
            <a:off x="1862356" y="2393966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34757A06-F49C-4E29-B78B-3875958BDDD8}"/>
              </a:ext>
            </a:extLst>
          </p:cNvPr>
          <p:cNvSpPr txBox="1"/>
          <p:nvPr/>
        </p:nvSpPr>
        <p:spPr>
          <a:xfrm>
            <a:off x="1904301" y="2336425"/>
            <a:ext cx="13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12/02/2019</a:t>
            </a:r>
          </a:p>
        </p:txBody>
      </p:sp>
      <p:sp>
        <p:nvSpPr>
          <p:cNvPr id="104" name="Triángulo isósceles 103">
            <a:extLst>
              <a:ext uri="{FF2B5EF4-FFF2-40B4-BE49-F238E27FC236}">
                <a16:creationId xmlns:a16="http://schemas.microsoft.com/office/drawing/2014/main" id="{8FCD8D93-6BC5-446B-83E2-C99182514E7D}"/>
              </a:ext>
            </a:extLst>
          </p:cNvPr>
          <p:cNvSpPr/>
          <p:nvPr/>
        </p:nvSpPr>
        <p:spPr>
          <a:xfrm rot="10800000">
            <a:off x="3238150" y="245268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4188168F-9B71-49F9-980C-D656AB416796}"/>
              </a:ext>
            </a:extLst>
          </p:cNvPr>
          <p:cNvSpPr txBox="1"/>
          <p:nvPr/>
        </p:nvSpPr>
        <p:spPr>
          <a:xfrm>
            <a:off x="343946" y="2335026"/>
            <a:ext cx="140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Fecha</a:t>
            </a:r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83D3FF73-7934-4087-B6FA-3CBACF1A2B64}"/>
              </a:ext>
            </a:extLst>
          </p:cNvPr>
          <p:cNvSpPr/>
          <p:nvPr/>
        </p:nvSpPr>
        <p:spPr>
          <a:xfrm>
            <a:off x="5546525" y="2395364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AA8A9B25-7771-42C8-862C-0B6EF308DDF4}"/>
              </a:ext>
            </a:extLst>
          </p:cNvPr>
          <p:cNvSpPr txBox="1"/>
          <p:nvPr/>
        </p:nvSpPr>
        <p:spPr>
          <a:xfrm>
            <a:off x="5588470" y="2337823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Borrador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2EE3ECF7-7098-4068-BE3E-EFC607588093}"/>
              </a:ext>
            </a:extLst>
          </p:cNvPr>
          <p:cNvSpPr txBox="1"/>
          <p:nvPr/>
        </p:nvSpPr>
        <p:spPr>
          <a:xfrm>
            <a:off x="4086841" y="2336424"/>
            <a:ext cx="135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Folio</a:t>
            </a:r>
          </a:p>
        </p:txBody>
      </p: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D6D0CC3C-3738-4A24-BB58-2F4698FF7C25}"/>
              </a:ext>
            </a:extLst>
          </p:cNvPr>
          <p:cNvSpPr/>
          <p:nvPr/>
        </p:nvSpPr>
        <p:spPr>
          <a:xfrm>
            <a:off x="201336" y="2063692"/>
            <a:ext cx="11719420" cy="4681057"/>
          </a:xfrm>
          <a:prstGeom prst="roundRect">
            <a:avLst>
              <a:gd name="adj" fmla="val 5735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0177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icio">
            <a:extLst>
              <a:ext uri="{FF2B5EF4-FFF2-40B4-BE49-F238E27FC236}">
                <a16:creationId xmlns:a16="http://schemas.microsoft.com/office/drawing/2014/main" id="{85E39C0E-B9B0-4C0A-B196-FAF9F81E5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08" y="1275127"/>
            <a:ext cx="27622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544784B-B685-464E-A1B9-CDE4ED712386}"/>
              </a:ext>
            </a:extLst>
          </p:cNvPr>
          <p:cNvSpPr txBox="1"/>
          <p:nvPr/>
        </p:nvSpPr>
        <p:spPr>
          <a:xfrm>
            <a:off x="0" y="0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ABC Carga de Documentos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1BE4F58-DC59-4E8C-944A-0F602F578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318276"/>
              </p:ext>
            </p:extLst>
          </p:nvPr>
        </p:nvGraphicFramePr>
        <p:xfrm>
          <a:off x="511727" y="2834040"/>
          <a:ext cx="11148968" cy="3708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13724">
                  <a:extLst>
                    <a:ext uri="{9D8B030D-6E8A-4147-A177-3AD203B41FA5}">
                      <a16:colId xmlns:a16="http://schemas.microsoft.com/office/drawing/2014/main" val="287041030"/>
                    </a:ext>
                  </a:extLst>
                </a:gridCol>
                <a:gridCol w="3091833">
                  <a:extLst>
                    <a:ext uri="{9D8B030D-6E8A-4147-A177-3AD203B41FA5}">
                      <a16:colId xmlns:a16="http://schemas.microsoft.com/office/drawing/2014/main" val="295397756"/>
                    </a:ext>
                  </a:extLst>
                </a:gridCol>
                <a:gridCol w="2659310">
                  <a:extLst>
                    <a:ext uri="{9D8B030D-6E8A-4147-A177-3AD203B41FA5}">
                      <a16:colId xmlns:a16="http://schemas.microsoft.com/office/drawing/2014/main" val="17263893"/>
                    </a:ext>
                  </a:extLst>
                </a:gridCol>
                <a:gridCol w="2500687">
                  <a:extLst>
                    <a:ext uri="{9D8B030D-6E8A-4147-A177-3AD203B41FA5}">
                      <a16:colId xmlns:a16="http://schemas.microsoft.com/office/drawing/2014/main" val="4284784571"/>
                    </a:ext>
                  </a:extLst>
                </a:gridCol>
                <a:gridCol w="1383414">
                  <a:extLst>
                    <a:ext uri="{9D8B030D-6E8A-4147-A177-3AD203B41FA5}">
                      <a16:colId xmlns:a16="http://schemas.microsoft.com/office/drawing/2014/main" val="3972575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Folio Solicitud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Archivo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Id Solicitante/Autorizador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Solicitante/Autorizador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6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Autorización_semanal.xls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Alberto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Correo_Autorización.msg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4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Confirma_Autorización.msg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Archivo_Carga.xls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4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86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Autorización_Pino_Suarez.xls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Eliza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33898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88D7E01F-87ED-4149-8CB3-D9B7E3AC69F4}"/>
              </a:ext>
            </a:extLst>
          </p:cNvPr>
          <p:cNvSpPr/>
          <p:nvPr/>
        </p:nvSpPr>
        <p:spPr>
          <a:xfrm>
            <a:off x="947955" y="2323751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31A7C29-E420-458C-B8B3-8A9F6B0BB6C4}"/>
              </a:ext>
            </a:extLst>
          </p:cNvPr>
          <p:cNvSpPr txBox="1"/>
          <p:nvPr/>
        </p:nvSpPr>
        <p:spPr>
          <a:xfrm>
            <a:off x="989900" y="2266210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30D30DC8-DE2B-4085-896F-CFDF6F7E5B90}"/>
              </a:ext>
            </a:extLst>
          </p:cNvPr>
          <p:cNvSpPr/>
          <p:nvPr/>
        </p:nvSpPr>
        <p:spPr>
          <a:xfrm rot="10800000">
            <a:off x="2323749" y="238247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BD5D6-5E32-4579-A171-80EC560A2736}"/>
              </a:ext>
            </a:extLst>
          </p:cNvPr>
          <p:cNvSpPr txBox="1"/>
          <p:nvPr/>
        </p:nvSpPr>
        <p:spPr>
          <a:xfrm>
            <a:off x="343947" y="2264811"/>
            <a:ext cx="6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País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E76B5D4-B74A-40C0-BBB1-154A4279C51C}"/>
              </a:ext>
            </a:extLst>
          </p:cNvPr>
          <p:cNvSpPr/>
          <p:nvPr/>
        </p:nvSpPr>
        <p:spPr>
          <a:xfrm>
            <a:off x="3323440" y="2325149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EEF55D7-A87F-4F3C-AB67-D826908351AA}"/>
              </a:ext>
            </a:extLst>
          </p:cNvPr>
          <p:cNvSpPr txBox="1"/>
          <p:nvPr/>
        </p:nvSpPr>
        <p:spPr>
          <a:xfrm>
            <a:off x="3365385" y="2267608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Monterrey</a:t>
            </a:r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5D6DF6D6-7271-4204-AF41-B888EB4F9B8A}"/>
              </a:ext>
            </a:extLst>
          </p:cNvPr>
          <p:cNvSpPr/>
          <p:nvPr/>
        </p:nvSpPr>
        <p:spPr>
          <a:xfrm rot="10800000">
            <a:off x="4699234" y="2383872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58A36FD-F25A-4787-AC0F-991E7240D42C}"/>
              </a:ext>
            </a:extLst>
          </p:cNvPr>
          <p:cNvSpPr txBox="1"/>
          <p:nvPr/>
        </p:nvSpPr>
        <p:spPr>
          <a:xfrm>
            <a:off x="2501317" y="2266209"/>
            <a:ext cx="84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/>
              <a:t>Ciudad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80583AB-A9B0-4091-8298-40779C19D7D4}"/>
              </a:ext>
            </a:extLst>
          </p:cNvPr>
          <p:cNvSpPr/>
          <p:nvPr/>
        </p:nvSpPr>
        <p:spPr>
          <a:xfrm>
            <a:off x="5547923" y="2326547"/>
            <a:ext cx="1610686" cy="310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7A7DD54-8818-487A-9898-DBB48DF5BFC4}"/>
              </a:ext>
            </a:extLst>
          </p:cNvPr>
          <p:cNvSpPr txBox="1"/>
          <p:nvPr/>
        </p:nvSpPr>
        <p:spPr>
          <a:xfrm>
            <a:off x="5547924" y="2269006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Pino Suarez</a:t>
            </a: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F86BF328-5AEC-473A-952C-16E5D68995C1}"/>
              </a:ext>
            </a:extLst>
          </p:cNvPr>
          <p:cNvSpPr/>
          <p:nvPr/>
        </p:nvSpPr>
        <p:spPr>
          <a:xfrm rot="10800000">
            <a:off x="6923717" y="238527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8E809A4-1E1A-49BE-9B55-9A0C33408CF8}"/>
              </a:ext>
            </a:extLst>
          </p:cNvPr>
          <p:cNvSpPr txBox="1"/>
          <p:nvPr/>
        </p:nvSpPr>
        <p:spPr>
          <a:xfrm>
            <a:off x="4927137" y="2267607"/>
            <a:ext cx="54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 err="1"/>
              <a:t>Site</a:t>
            </a:r>
            <a:endParaRPr lang="es-MX" dirty="0"/>
          </a:p>
        </p:txBody>
      </p:sp>
      <p:sp>
        <p:nvSpPr>
          <p:cNvPr id="19" name="Triángulo isósceles 18">
            <a:extLst>
              <a:ext uri="{FF2B5EF4-FFF2-40B4-BE49-F238E27FC236}">
                <a16:creationId xmlns:a16="http://schemas.microsoft.com/office/drawing/2014/main" id="{1A6C1291-4226-4078-A668-CB3D46372F8B}"/>
              </a:ext>
            </a:extLst>
          </p:cNvPr>
          <p:cNvSpPr/>
          <p:nvPr/>
        </p:nvSpPr>
        <p:spPr>
          <a:xfrm rot="10800000">
            <a:off x="7520729" y="3340916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F15E7E98-053E-4D7B-9679-CC1F5A2EE38C}"/>
              </a:ext>
            </a:extLst>
          </p:cNvPr>
          <p:cNvSpPr/>
          <p:nvPr/>
        </p:nvSpPr>
        <p:spPr>
          <a:xfrm rot="10800000">
            <a:off x="7520730" y="407491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0FDC9100-3D63-42FC-9B5C-E478DDE26888}"/>
              </a:ext>
            </a:extLst>
          </p:cNvPr>
          <p:cNvSpPr/>
          <p:nvPr/>
        </p:nvSpPr>
        <p:spPr>
          <a:xfrm rot="10800000">
            <a:off x="7520730" y="3703040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11B70D4C-9AB2-44C0-8AE2-A9C6C9404DF9}"/>
              </a:ext>
            </a:extLst>
          </p:cNvPr>
          <p:cNvSpPr/>
          <p:nvPr/>
        </p:nvSpPr>
        <p:spPr>
          <a:xfrm rot="10800000">
            <a:off x="7520730" y="5524849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AE33789E-9973-470A-81EA-8F09DF82C326}"/>
              </a:ext>
            </a:extLst>
          </p:cNvPr>
          <p:cNvSpPr/>
          <p:nvPr/>
        </p:nvSpPr>
        <p:spPr>
          <a:xfrm rot="10800000">
            <a:off x="10063994" y="3342314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Triángulo isósceles 23">
            <a:extLst>
              <a:ext uri="{FF2B5EF4-FFF2-40B4-BE49-F238E27FC236}">
                <a16:creationId xmlns:a16="http://schemas.microsoft.com/office/drawing/2014/main" id="{7B629348-B0AD-4713-B06E-944FD6DB0DBB}"/>
              </a:ext>
            </a:extLst>
          </p:cNvPr>
          <p:cNvSpPr/>
          <p:nvPr/>
        </p:nvSpPr>
        <p:spPr>
          <a:xfrm rot="10800000">
            <a:off x="10063995" y="4076308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Triángulo isósceles 24">
            <a:extLst>
              <a:ext uri="{FF2B5EF4-FFF2-40B4-BE49-F238E27FC236}">
                <a16:creationId xmlns:a16="http://schemas.microsoft.com/office/drawing/2014/main" id="{AA89217E-4CDF-4BA3-AF9D-3D092D84F1C8}"/>
              </a:ext>
            </a:extLst>
          </p:cNvPr>
          <p:cNvSpPr/>
          <p:nvPr/>
        </p:nvSpPr>
        <p:spPr>
          <a:xfrm rot="10800000">
            <a:off x="10063995" y="3704438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9249BE8B-057E-4062-B62C-C9607F139D4B}"/>
              </a:ext>
            </a:extLst>
          </p:cNvPr>
          <p:cNvSpPr/>
          <p:nvPr/>
        </p:nvSpPr>
        <p:spPr>
          <a:xfrm rot="10800000">
            <a:off x="10063995" y="5526247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72DDDF40-A4C0-45EA-B11E-9941D41CD93F}"/>
              </a:ext>
            </a:extLst>
          </p:cNvPr>
          <p:cNvSpPr/>
          <p:nvPr/>
        </p:nvSpPr>
        <p:spPr>
          <a:xfrm rot="10800000">
            <a:off x="7513739" y="4437035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Triángulo isósceles 27">
            <a:extLst>
              <a:ext uri="{FF2B5EF4-FFF2-40B4-BE49-F238E27FC236}">
                <a16:creationId xmlns:a16="http://schemas.microsoft.com/office/drawing/2014/main" id="{B6621013-3BE4-417D-9244-C0E22CE992EB}"/>
              </a:ext>
            </a:extLst>
          </p:cNvPr>
          <p:cNvSpPr/>
          <p:nvPr/>
        </p:nvSpPr>
        <p:spPr>
          <a:xfrm rot="10800000">
            <a:off x="10063993" y="4434375"/>
            <a:ext cx="134225" cy="1761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57771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560</Words>
  <Application>Microsoft Office PowerPoint</Application>
  <PresentationFormat>Panorámica</PresentationFormat>
  <Paragraphs>364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De los Santos</dc:creator>
  <cp:lastModifiedBy>Jesus De los Santos</cp:lastModifiedBy>
  <cp:revision>29</cp:revision>
  <dcterms:created xsi:type="dcterms:W3CDTF">2019-02-12T15:43:00Z</dcterms:created>
  <dcterms:modified xsi:type="dcterms:W3CDTF">2019-02-13T01:35:04Z</dcterms:modified>
</cp:coreProperties>
</file>