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1403-48ED-4AAE-83A4-0A13D286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36CAE-5654-494B-BD51-5726C11E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FBC9-A05D-4732-A5A5-99507025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4032-DCFA-4E67-8F55-189AC6D7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1DC2-E25D-47DC-9C93-57ABE3B4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7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35D6-E3F1-4E4C-83E7-33F431B8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C2EE-ACF7-44A5-8E39-538CC58E6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2CD6-7294-41FF-B5DD-8AAA4F8B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14F9-4467-4426-853C-DE4EA273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B3EC-45F5-4D73-83EA-DCE837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4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18013-52ED-459A-BCEF-2E26B7122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D50D-39E9-476B-95B9-5D941E3F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E136-69BB-4B0D-A0C3-E03DB76B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AC9D-AEFB-4C4A-A880-EED52FE6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E0A6-1125-4CDE-8109-3D91695C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7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3F3D-DD97-4955-B690-88191F52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88F6-0C9A-4EB3-9BEB-F7C207B4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5DEE-D2D7-4C59-813B-AB278120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4492-5325-4177-BF14-569DDEE6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FA05-26DD-45F5-9F16-9A34D669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01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2E6A-2AAA-4452-8E86-2B9C01EB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E1C4-9168-4BE8-81D9-ABB6DCD6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0CBE-F684-4540-B9EA-4064E59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36D3-7FFD-4E0F-9A16-090E9FD7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09CD-CD3A-42EF-B3D4-95DD6182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11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2900-5021-4CB7-A809-726116BA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CAAF-F04E-487B-95C3-0CA6CF66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147D-68E9-4224-B068-B44445CFF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94D0C-5608-498B-9A71-754E6BFB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EFDF-D57C-44DC-91DD-A7CC6CCA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CFFF-DE60-44DD-844F-62BF043A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0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7212-90D0-461F-B25E-2B186664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188D-5BF1-4008-9796-ABA84A0C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D212-72A1-4AF5-9E96-32F43022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60F81-A875-44DC-830D-5C352A2AC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39AD8-F11E-4A2A-9151-7DCE70D8D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BA161-116E-400F-939E-F425D851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CBC2C-3464-4E85-90A5-5995CFD2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6BB1B-31EE-4B79-9814-80B341DA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3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C81-ED80-4521-985B-2E418208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09354-CC3B-4185-B4ED-9D1E991B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2EA10-24FA-4586-A32B-05F07267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3124D-8BF9-49CA-971C-0A6AE8C6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1B85A-93FF-49BD-8C60-CD8C719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CCA67-5178-4478-84EE-44D32CD9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CC376-9B03-44C0-A9BF-5ADBEEBF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14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BC0-C3AC-4506-AED7-4B68CF90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E65B-8EF4-483D-AEBC-4CCFBFEA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1F1F-11D7-4010-8571-9C5E8599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A63D-C233-41C0-B35B-1B749040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D6E2-B116-4546-9FB5-12A2F28E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7A8D2-418A-4FB6-A93D-83E3EED9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9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3EDB-AC41-4807-92D7-0BE678BC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1F747-B5E5-404E-A12F-E8175B600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23FF-D411-4298-8882-4ADAA979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6EC9-8160-499B-B368-7B73CAFF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B2AF4-DB73-4772-B381-94AA7660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EFCE6-11FF-4C5D-90C0-0E449A5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08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BDB26-6F0E-47FE-A869-D1B75306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9CF16-A45C-4652-88AC-90B994BB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E506-0BEC-44DF-8C22-7C27BD810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AC7D-24AB-4955-AC71-4B0C7A703826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B2D2-0802-42E6-9712-2A12E00F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7178-7970-49AC-88D2-AC4A841A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B8D6-F243-4703-BDE8-9A5166885A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04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bills.com.br/economizar-atraves-metas-e-orcamento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7EC4-EED0-4FE6-BE9D-F46A4E32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343" y="2548005"/>
            <a:ext cx="1683391" cy="1014984"/>
          </a:xfrm>
        </p:spPr>
        <p:txBody>
          <a:bodyPr/>
          <a:lstStyle/>
          <a:p>
            <a:r>
              <a:rPr lang="en-US" b="1" dirty="0"/>
              <a:t>ASN   </a:t>
            </a:r>
            <a:endParaRPr lang="es-MX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9E4D8-EBCF-4578-9FDC-5DBB6B23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315" y="3321288"/>
            <a:ext cx="1641446" cy="483401"/>
          </a:xfrm>
        </p:spPr>
        <p:txBody>
          <a:bodyPr/>
          <a:lstStyle/>
          <a:p>
            <a:r>
              <a:rPr lang="en-US" dirty="0" err="1"/>
              <a:t>Manuales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68144-E498-4D22-8D33-5D47EE90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7761" y="2668855"/>
            <a:ext cx="1524000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</dc:title>
  <dc:creator>Javier Raygoza</dc:creator>
  <cp:lastModifiedBy>Javier Raygoza</cp:lastModifiedBy>
  <cp:revision>3</cp:revision>
  <dcterms:created xsi:type="dcterms:W3CDTF">2019-03-15T00:14:49Z</dcterms:created>
  <dcterms:modified xsi:type="dcterms:W3CDTF">2019-03-15T01:21:15Z</dcterms:modified>
</cp:coreProperties>
</file>