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8" r:id="rId2"/>
    <p:sldId id="309" r:id="rId3"/>
    <p:sldId id="310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769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1"/>
    <p:restoredTop sz="94659"/>
  </p:normalViewPr>
  <p:slideViewPr>
    <p:cSldViewPr snapToGrid="0" snapToObjects="1" showGuides="1">
      <p:cViewPr varScale="1">
        <p:scale>
          <a:sx n="143" d="100"/>
          <a:sy n="143" d="100"/>
        </p:scale>
        <p:origin x="61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0" d="100"/>
          <a:sy n="160" d="100"/>
        </p:scale>
        <p:origin x="10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E2235B-C8DF-1248-9677-887A22E811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31032-FCA5-9740-86AD-49B128AB6E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65E7-B36C-3043-9673-1284A0CDB4A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B25CF-9C5A-E84B-BBBF-27677A9220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E13F-9DAD-8444-B75D-AD2A0AE43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C595-4E9A-5441-8AAB-3A9AD4BECE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2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B68B-FDE8-8F4C-AB88-4AF6831930A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4D58F-A1EC-EA47-9622-1DC3332ADB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late ppt_fs03-06.jpg">
            <a:extLst>
              <a:ext uri="{FF2B5EF4-FFF2-40B4-BE49-F238E27FC236}">
                <a16:creationId xmlns:a16="http://schemas.microsoft.com/office/drawing/2014/main" id="{08C2C2E6-C223-C240-ACCD-F3013EBC7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2634" y="1802218"/>
            <a:ext cx="4039000" cy="1352874"/>
          </a:xfrm>
        </p:spPr>
        <p:txBody>
          <a:bodyPr anchor="ctr">
            <a:normAutofit/>
          </a:bodyPr>
          <a:lstStyle>
            <a:lvl1pPr algn="l"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B98753-83F9-D648-A784-0E094777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634" y="3163330"/>
            <a:ext cx="3614675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>
            <a:extLst>
              <a:ext uri="{FF2B5EF4-FFF2-40B4-BE49-F238E27FC236}">
                <a16:creationId xmlns:a16="http://schemas.microsoft.com/office/drawing/2014/main" id="{F604D122-B33A-764D-AD3D-C7666A5CA5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065" y="2404964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065" y="3520358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585869" y="1842774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9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58E38EFD-7C4A-5746-8784-0AA40F3E00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498584" y="1558870"/>
            <a:ext cx="262205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10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B4AEE9-9381-E34B-904B-D2F82D8A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8584" y="4569447"/>
            <a:ext cx="3864116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EC0F6-A6E1-914F-8E41-6C92D0FA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584" y="3454400"/>
            <a:ext cx="4748158" cy="111054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7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/>
          <a:p>
            <a:fld id="{77984534-C4A0-1744-A0AE-D418451B474A}" type="slidenum">
              <a:rPr lang="en-US" smtClean="0"/>
              <a:t>‹Nº›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A8D74-C61B-3E43-AF96-28FA7D3E5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61"/>
            <a:ext cx="1600507" cy="3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/>
          <a:p>
            <a:fld id="{77984534-C4A0-1744-A0AE-D418451B474A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8AA7F-D0A5-5A42-9CC9-97FE64F0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7" y="199031"/>
            <a:ext cx="5040630" cy="37454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74B27C-5679-5A49-A297-0FEF965A1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827" y="581892"/>
            <a:ext cx="5040630" cy="311402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D4BE72-7AB1-0049-85D0-D46D5B36FE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61"/>
            <a:ext cx="1600507" cy="3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48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3275"/>
            <a:ext cx="4105582" cy="165819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D4E1C-C4B4-8245-9763-CCA1690229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61"/>
            <a:ext cx="1600507" cy="3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12797B-1B56-4948-A98F-8854DAB77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01756-B19A-3D49-A35A-7C2DCE66B1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18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90881E-B73A-1647-ADC3-C7C1FB87F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B1A27-B5E6-1249-A77F-CE2E2FB6F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4CC19-3804-EA43-A8CE-396C8603F9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03C43-F247-3A4D-9DD7-C38F61AF4D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4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bg>
      <p:bgPr>
        <a:gradFill>
          <a:gsLst>
            <a:gs pos="100000">
              <a:srgbClr val="0088FF"/>
            </a:gs>
            <a:gs pos="0">
              <a:schemeClr val="accent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26DEBB-89A1-7249-9619-6A6D256E4C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952EA-5075-5341-90D8-02B15955A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gradFill>
          <a:gsLst>
            <a:gs pos="100000">
              <a:schemeClr val="accent5"/>
            </a:gs>
            <a:gs pos="0">
              <a:schemeClr val="accent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84534-C4A0-1744-A0AE-D418451B47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5FC3C8-CF2C-A148-8570-C462276C0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89934"/>
            <a:ext cx="4105582" cy="165819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E19C3-2702-5640-BFB9-46EFEE7B4F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048" y="267513"/>
            <a:ext cx="1600507" cy="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>
            <a:extLst>
              <a:ext uri="{FF2B5EF4-FFF2-40B4-BE49-F238E27FC236}">
                <a16:creationId xmlns:a16="http://schemas.microsoft.com/office/drawing/2014/main" id="{42A0BA1D-FB38-1C40-915E-C0105900ABF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50"/>
            <a:ext cx="9144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729" y="824508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729" y="1916120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859533" y="262318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1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96FA48-8125-0541-9B27-8B03ACD79A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3" y="0"/>
            <a:ext cx="9152000" cy="514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F0F217-ABF1-2841-8A36-64B5EC8D756A}"/>
              </a:ext>
            </a:extLst>
          </p:cNvPr>
          <p:cNvSpPr txBox="1"/>
          <p:nvPr userDrawn="1"/>
        </p:nvSpPr>
        <p:spPr>
          <a:xfrm>
            <a:off x="5985169" y="1818152"/>
            <a:ext cx="3158831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</a:rPr>
              <a:t>Follow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us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09AC80-2F4B-CD49-B078-DB387CE5CF31}"/>
              </a:ext>
            </a:extLst>
          </p:cNvPr>
          <p:cNvSpPr txBox="1"/>
          <p:nvPr userDrawn="1"/>
        </p:nvSpPr>
        <p:spPr>
          <a:xfrm>
            <a:off x="5985169" y="4578830"/>
            <a:ext cx="9145068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 err="1">
                <a:solidFill>
                  <a:schemeClr val="bg1"/>
                </a:solidFill>
              </a:rPr>
              <a:t>teleperformance.com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7C2488-E41F-3148-A4DD-1E474089C363}"/>
              </a:ext>
            </a:extLst>
          </p:cNvPr>
          <p:cNvSpPr txBox="1"/>
          <p:nvPr userDrawn="1"/>
        </p:nvSpPr>
        <p:spPr>
          <a:xfrm>
            <a:off x="6305600" y="2285611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company</a:t>
            </a: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teleperformance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C663EA3C-9289-A648-820B-F2FA1CEAFF05}"/>
              </a:ext>
            </a:extLst>
          </p:cNvPr>
          <p:cNvSpPr txBox="1"/>
          <p:nvPr userDrawn="1"/>
        </p:nvSpPr>
        <p:spPr>
          <a:xfrm>
            <a:off x="6305600" y="2622876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teleperformanceglobal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" name="CaixaDeTexto 13">
            <a:extLst>
              <a:ext uri="{FF2B5EF4-FFF2-40B4-BE49-F238E27FC236}">
                <a16:creationId xmlns:a16="http://schemas.microsoft.com/office/drawing/2014/main" id="{75D7E63A-EFDF-B845-A0EE-E71F45D9BBEC}"/>
              </a:ext>
            </a:extLst>
          </p:cNvPr>
          <p:cNvSpPr txBox="1"/>
          <p:nvPr userDrawn="1"/>
        </p:nvSpPr>
        <p:spPr>
          <a:xfrm>
            <a:off x="6305600" y="2960141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@</a:t>
            </a:r>
            <a:r>
              <a:rPr lang="pt-BR" sz="1100" dirty="0" err="1">
                <a:solidFill>
                  <a:schemeClr val="bg1"/>
                </a:solidFill>
              </a:rPr>
              <a:t>teleperformance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5" name="CaixaDeTexto 15">
            <a:extLst>
              <a:ext uri="{FF2B5EF4-FFF2-40B4-BE49-F238E27FC236}">
                <a16:creationId xmlns:a16="http://schemas.microsoft.com/office/drawing/2014/main" id="{37A97396-8B30-984C-9A84-940372E43DB2}"/>
              </a:ext>
            </a:extLst>
          </p:cNvPr>
          <p:cNvSpPr txBox="1"/>
          <p:nvPr userDrawn="1"/>
        </p:nvSpPr>
        <p:spPr>
          <a:xfrm>
            <a:off x="6305600" y="3297406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@</a:t>
            </a:r>
            <a:r>
              <a:rPr lang="pt-BR" sz="1100" dirty="0" err="1">
                <a:solidFill>
                  <a:schemeClr val="bg1"/>
                </a:solidFill>
              </a:rPr>
              <a:t>Teleperformance_group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7" name="CaixaDeTexto 17">
            <a:extLst>
              <a:ext uri="{FF2B5EF4-FFF2-40B4-BE49-F238E27FC236}">
                <a16:creationId xmlns:a16="http://schemas.microsoft.com/office/drawing/2014/main" id="{1B1F7CFC-AE56-754C-B5A5-9D038453C0A8}"/>
              </a:ext>
            </a:extLst>
          </p:cNvPr>
          <p:cNvSpPr txBox="1"/>
          <p:nvPr userDrawn="1"/>
        </p:nvSpPr>
        <p:spPr>
          <a:xfrm>
            <a:off x="6305600" y="3634671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>
                <a:solidFill>
                  <a:schemeClr val="bg1"/>
                </a:solidFill>
              </a:rPr>
              <a:t>/</a:t>
            </a:r>
            <a:r>
              <a:rPr lang="pt-BR" sz="1100" dirty="0" err="1">
                <a:solidFill>
                  <a:schemeClr val="bg1"/>
                </a:solidFill>
              </a:rPr>
              <a:t>teleperformance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EDA8A705-3C23-6441-BB8C-ADD1F315A0A2}"/>
              </a:ext>
            </a:extLst>
          </p:cNvPr>
          <p:cNvSpPr txBox="1"/>
          <p:nvPr userDrawn="1"/>
        </p:nvSpPr>
        <p:spPr>
          <a:xfrm>
            <a:off x="6305600" y="3971937"/>
            <a:ext cx="2427741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1100" dirty="0" err="1">
                <a:solidFill>
                  <a:schemeClr val="bg1"/>
                </a:solidFill>
              </a:rPr>
              <a:t>blog.Teleperformance.com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B7FC750A-9F78-D442-B971-3F2A39D07B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2640" y="2295221"/>
            <a:ext cx="212790" cy="212790"/>
          </a:xfrm>
          <a:custGeom>
            <a:avLst/>
            <a:gdLst>
              <a:gd name="T0" fmla="*/ 2623 w 2879"/>
              <a:gd name="T1" fmla="*/ 0 h 2880"/>
              <a:gd name="T2" fmla="*/ 2623 w 2879"/>
              <a:gd name="T3" fmla="*/ 0 h 2880"/>
              <a:gd name="T4" fmla="*/ 256 w 2879"/>
              <a:gd name="T5" fmla="*/ 0 h 2880"/>
              <a:gd name="T6" fmla="*/ 0 w 2879"/>
              <a:gd name="T7" fmla="*/ 256 h 2880"/>
              <a:gd name="T8" fmla="*/ 0 w 2879"/>
              <a:gd name="T9" fmla="*/ 2623 h 2880"/>
              <a:gd name="T10" fmla="*/ 256 w 2879"/>
              <a:gd name="T11" fmla="*/ 2879 h 2880"/>
              <a:gd name="T12" fmla="*/ 2623 w 2879"/>
              <a:gd name="T13" fmla="*/ 2879 h 2880"/>
              <a:gd name="T14" fmla="*/ 2878 w 2879"/>
              <a:gd name="T15" fmla="*/ 2623 h 2880"/>
              <a:gd name="T16" fmla="*/ 2878 w 2879"/>
              <a:gd name="T17" fmla="*/ 256 h 2880"/>
              <a:gd name="T18" fmla="*/ 2623 w 2879"/>
              <a:gd name="T19" fmla="*/ 0 h 2880"/>
              <a:gd name="T20" fmla="*/ 895 w 2879"/>
              <a:gd name="T21" fmla="*/ 2495 h 2880"/>
              <a:gd name="T22" fmla="*/ 895 w 2879"/>
              <a:gd name="T23" fmla="*/ 2495 h 2880"/>
              <a:gd name="T24" fmla="*/ 816 w 2879"/>
              <a:gd name="T25" fmla="*/ 2559 h 2880"/>
              <a:gd name="T26" fmla="*/ 496 w 2879"/>
              <a:gd name="T27" fmla="*/ 2559 h 2880"/>
              <a:gd name="T28" fmla="*/ 416 w 2879"/>
              <a:gd name="T29" fmla="*/ 2495 h 2880"/>
              <a:gd name="T30" fmla="*/ 416 w 2879"/>
              <a:gd name="T31" fmla="*/ 1136 h 2880"/>
              <a:gd name="T32" fmla="*/ 496 w 2879"/>
              <a:gd name="T33" fmla="*/ 1056 h 2880"/>
              <a:gd name="T34" fmla="*/ 816 w 2879"/>
              <a:gd name="T35" fmla="*/ 1056 h 2880"/>
              <a:gd name="T36" fmla="*/ 895 w 2879"/>
              <a:gd name="T37" fmla="*/ 1136 h 2880"/>
              <a:gd name="T38" fmla="*/ 895 w 2879"/>
              <a:gd name="T39" fmla="*/ 2495 h 2880"/>
              <a:gd name="T40" fmla="*/ 656 w 2879"/>
              <a:gd name="T41" fmla="*/ 928 h 2880"/>
              <a:gd name="T42" fmla="*/ 656 w 2879"/>
              <a:gd name="T43" fmla="*/ 928 h 2880"/>
              <a:gd name="T44" fmla="*/ 352 w 2879"/>
              <a:gd name="T45" fmla="*/ 624 h 2880"/>
              <a:gd name="T46" fmla="*/ 656 w 2879"/>
              <a:gd name="T47" fmla="*/ 320 h 2880"/>
              <a:gd name="T48" fmla="*/ 959 w 2879"/>
              <a:gd name="T49" fmla="*/ 624 h 2880"/>
              <a:gd name="T50" fmla="*/ 656 w 2879"/>
              <a:gd name="T51" fmla="*/ 928 h 2880"/>
              <a:gd name="T52" fmla="*/ 2574 w 2879"/>
              <a:gd name="T53" fmla="*/ 2495 h 2880"/>
              <a:gd name="T54" fmla="*/ 2574 w 2879"/>
              <a:gd name="T55" fmla="*/ 2495 h 2880"/>
              <a:gd name="T56" fmla="*/ 2511 w 2879"/>
              <a:gd name="T57" fmla="*/ 2559 h 2880"/>
              <a:gd name="T58" fmla="*/ 2159 w 2879"/>
              <a:gd name="T59" fmla="*/ 2559 h 2880"/>
              <a:gd name="T60" fmla="*/ 2094 w 2879"/>
              <a:gd name="T61" fmla="*/ 2495 h 2880"/>
              <a:gd name="T62" fmla="*/ 2094 w 2879"/>
              <a:gd name="T63" fmla="*/ 1856 h 2880"/>
              <a:gd name="T64" fmla="*/ 1854 w 2879"/>
              <a:gd name="T65" fmla="*/ 1440 h 2880"/>
              <a:gd name="T66" fmla="*/ 1583 w 2879"/>
              <a:gd name="T67" fmla="*/ 1759 h 2880"/>
              <a:gd name="T68" fmla="*/ 1583 w 2879"/>
              <a:gd name="T69" fmla="*/ 2495 h 2880"/>
              <a:gd name="T70" fmla="*/ 1519 w 2879"/>
              <a:gd name="T71" fmla="*/ 2559 h 2880"/>
              <a:gd name="T72" fmla="*/ 1183 w 2879"/>
              <a:gd name="T73" fmla="*/ 2559 h 2880"/>
              <a:gd name="T74" fmla="*/ 1104 w 2879"/>
              <a:gd name="T75" fmla="*/ 2495 h 2880"/>
              <a:gd name="T76" fmla="*/ 1104 w 2879"/>
              <a:gd name="T77" fmla="*/ 1120 h 2880"/>
              <a:gd name="T78" fmla="*/ 1183 w 2879"/>
              <a:gd name="T79" fmla="*/ 1056 h 2880"/>
              <a:gd name="T80" fmla="*/ 1519 w 2879"/>
              <a:gd name="T81" fmla="*/ 1056 h 2880"/>
              <a:gd name="T82" fmla="*/ 1583 w 2879"/>
              <a:gd name="T83" fmla="*/ 1120 h 2880"/>
              <a:gd name="T84" fmla="*/ 1583 w 2879"/>
              <a:gd name="T85" fmla="*/ 1248 h 2880"/>
              <a:gd name="T86" fmla="*/ 2031 w 2879"/>
              <a:gd name="T87" fmla="*/ 1040 h 2880"/>
              <a:gd name="T88" fmla="*/ 2574 w 2879"/>
              <a:gd name="T89" fmla="*/ 1840 h 2880"/>
              <a:gd name="T90" fmla="*/ 2574 w 2879"/>
              <a:gd name="T91" fmla="*/ 2495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79" h="2880">
                <a:moveTo>
                  <a:pt x="2623" y="0"/>
                </a:moveTo>
                <a:lnTo>
                  <a:pt x="2623" y="0"/>
                </a:lnTo>
                <a:cubicBezTo>
                  <a:pt x="256" y="0"/>
                  <a:pt x="256" y="0"/>
                  <a:pt x="256" y="0"/>
                </a:cubicBezTo>
                <a:cubicBezTo>
                  <a:pt x="113" y="0"/>
                  <a:pt x="0" y="113"/>
                  <a:pt x="0" y="256"/>
                </a:cubicBezTo>
                <a:cubicBezTo>
                  <a:pt x="0" y="2623"/>
                  <a:pt x="0" y="2623"/>
                  <a:pt x="0" y="2623"/>
                </a:cubicBezTo>
                <a:cubicBezTo>
                  <a:pt x="0" y="2767"/>
                  <a:pt x="113" y="2879"/>
                  <a:pt x="256" y="2879"/>
                </a:cubicBezTo>
                <a:cubicBezTo>
                  <a:pt x="2623" y="2879"/>
                  <a:pt x="2623" y="2879"/>
                  <a:pt x="2623" y="2879"/>
                </a:cubicBezTo>
                <a:cubicBezTo>
                  <a:pt x="2766" y="2879"/>
                  <a:pt x="2878" y="2767"/>
                  <a:pt x="2878" y="2623"/>
                </a:cubicBezTo>
                <a:cubicBezTo>
                  <a:pt x="2878" y="256"/>
                  <a:pt x="2878" y="256"/>
                  <a:pt x="2878" y="256"/>
                </a:cubicBezTo>
                <a:cubicBezTo>
                  <a:pt x="2878" y="113"/>
                  <a:pt x="2766" y="0"/>
                  <a:pt x="2623" y="0"/>
                </a:cubicBezTo>
                <a:close/>
                <a:moveTo>
                  <a:pt x="895" y="2495"/>
                </a:moveTo>
                <a:lnTo>
                  <a:pt x="895" y="2495"/>
                </a:lnTo>
                <a:cubicBezTo>
                  <a:pt x="895" y="2528"/>
                  <a:pt x="864" y="2559"/>
                  <a:pt x="816" y="2559"/>
                </a:cubicBezTo>
                <a:cubicBezTo>
                  <a:pt x="496" y="2559"/>
                  <a:pt x="496" y="2559"/>
                  <a:pt x="496" y="2559"/>
                </a:cubicBezTo>
                <a:cubicBezTo>
                  <a:pt x="448" y="2559"/>
                  <a:pt x="416" y="2528"/>
                  <a:pt x="416" y="2495"/>
                </a:cubicBezTo>
                <a:cubicBezTo>
                  <a:pt x="416" y="1136"/>
                  <a:pt x="416" y="1136"/>
                  <a:pt x="416" y="1136"/>
                </a:cubicBezTo>
                <a:cubicBezTo>
                  <a:pt x="416" y="1088"/>
                  <a:pt x="448" y="1056"/>
                  <a:pt x="496" y="1056"/>
                </a:cubicBezTo>
                <a:cubicBezTo>
                  <a:pt x="816" y="1056"/>
                  <a:pt x="816" y="1056"/>
                  <a:pt x="816" y="1056"/>
                </a:cubicBezTo>
                <a:cubicBezTo>
                  <a:pt x="864" y="1056"/>
                  <a:pt x="895" y="1088"/>
                  <a:pt x="895" y="1136"/>
                </a:cubicBezTo>
                <a:lnTo>
                  <a:pt x="895" y="2495"/>
                </a:lnTo>
                <a:close/>
                <a:moveTo>
                  <a:pt x="656" y="928"/>
                </a:moveTo>
                <a:lnTo>
                  <a:pt x="656" y="928"/>
                </a:lnTo>
                <a:cubicBezTo>
                  <a:pt x="480" y="928"/>
                  <a:pt x="352" y="800"/>
                  <a:pt x="352" y="624"/>
                </a:cubicBezTo>
                <a:cubicBezTo>
                  <a:pt x="352" y="448"/>
                  <a:pt x="480" y="320"/>
                  <a:pt x="656" y="320"/>
                </a:cubicBezTo>
                <a:cubicBezTo>
                  <a:pt x="832" y="320"/>
                  <a:pt x="959" y="448"/>
                  <a:pt x="959" y="624"/>
                </a:cubicBezTo>
                <a:cubicBezTo>
                  <a:pt x="959" y="800"/>
                  <a:pt x="832" y="928"/>
                  <a:pt x="656" y="928"/>
                </a:cubicBezTo>
                <a:close/>
                <a:moveTo>
                  <a:pt x="2574" y="2495"/>
                </a:moveTo>
                <a:lnTo>
                  <a:pt x="2574" y="2495"/>
                </a:lnTo>
                <a:cubicBezTo>
                  <a:pt x="2574" y="2528"/>
                  <a:pt x="2542" y="2559"/>
                  <a:pt x="2511" y="2559"/>
                </a:cubicBezTo>
                <a:cubicBezTo>
                  <a:pt x="2159" y="2559"/>
                  <a:pt x="2159" y="2559"/>
                  <a:pt x="2159" y="2559"/>
                </a:cubicBezTo>
                <a:cubicBezTo>
                  <a:pt x="2127" y="2559"/>
                  <a:pt x="2094" y="2528"/>
                  <a:pt x="2094" y="2495"/>
                </a:cubicBezTo>
                <a:cubicBezTo>
                  <a:pt x="2094" y="1856"/>
                  <a:pt x="2094" y="1856"/>
                  <a:pt x="2094" y="1856"/>
                </a:cubicBezTo>
                <a:cubicBezTo>
                  <a:pt x="2094" y="1759"/>
                  <a:pt x="2127" y="1440"/>
                  <a:pt x="1854" y="1440"/>
                </a:cubicBezTo>
                <a:cubicBezTo>
                  <a:pt x="1631" y="1440"/>
                  <a:pt x="1583" y="1664"/>
                  <a:pt x="1583" y="1759"/>
                </a:cubicBezTo>
                <a:cubicBezTo>
                  <a:pt x="1583" y="2495"/>
                  <a:pt x="1583" y="2495"/>
                  <a:pt x="1583" y="2495"/>
                </a:cubicBezTo>
                <a:cubicBezTo>
                  <a:pt x="1583" y="2528"/>
                  <a:pt x="1552" y="2559"/>
                  <a:pt x="1519" y="2559"/>
                </a:cubicBezTo>
                <a:cubicBezTo>
                  <a:pt x="1183" y="2559"/>
                  <a:pt x="1183" y="2559"/>
                  <a:pt x="1183" y="2559"/>
                </a:cubicBezTo>
                <a:cubicBezTo>
                  <a:pt x="1135" y="2559"/>
                  <a:pt x="1104" y="2528"/>
                  <a:pt x="1104" y="2495"/>
                </a:cubicBezTo>
                <a:cubicBezTo>
                  <a:pt x="1104" y="1120"/>
                  <a:pt x="1104" y="1120"/>
                  <a:pt x="1104" y="1120"/>
                </a:cubicBezTo>
                <a:cubicBezTo>
                  <a:pt x="1104" y="1088"/>
                  <a:pt x="1135" y="1056"/>
                  <a:pt x="1183" y="1056"/>
                </a:cubicBezTo>
                <a:cubicBezTo>
                  <a:pt x="1519" y="1056"/>
                  <a:pt x="1519" y="1056"/>
                  <a:pt x="1519" y="1056"/>
                </a:cubicBezTo>
                <a:cubicBezTo>
                  <a:pt x="1552" y="1056"/>
                  <a:pt x="1583" y="1088"/>
                  <a:pt x="1583" y="1120"/>
                </a:cubicBezTo>
                <a:cubicBezTo>
                  <a:pt x="1583" y="1248"/>
                  <a:pt x="1583" y="1248"/>
                  <a:pt x="1583" y="1248"/>
                </a:cubicBezTo>
                <a:cubicBezTo>
                  <a:pt x="1663" y="1120"/>
                  <a:pt x="1775" y="1040"/>
                  <a:pt x="2031" y="1040"/>
                </a:cubicBezTo>
                <a:cubicBezTo>
                  <a:pt x="2590" y="1040"/>
                  <a:pt x="2574" y="1551"/>
                  <a:pt x="2574" y="1840"/>
                </a:cubicBezTo>
                <a:cubicBezTo>
                  <a:pt x="2574" y="2495"/>
                  <a:pt x="2574" y="2495"/>
                  <a:pt x="2574" y="2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B3F77F70-5CFB-0D48-8DF8-579051A44B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4913" y="3674585"/>
            <a:ext cx="211163" cy="150368"/>
          </a:xfrm>
          <a:custGeom>
            <a:avLst/>
            <a:gdLst>
              <a:gd name="T0" fmla="*/ 2286 w 2879"/>
              <a:gd name="T1" fmla="*/ 0 h 2049"/>
              <a:gd name="T2" fmla="*/ 2286 w 2879"/>
              <a:gd name="T3" fmla="*/ 0 h 2049"/>
              <a:gd name="T4" fmla="*/ 592 w 2879"/>
              <a:gd name="T5" fmla="*/ 0 h 2049"/>
              <a:gd name="T6" fmla="*/ 0 w 2879"/>
              <a:gd name="T7" fmla="*/ 609 h 2049"/>
              <a:gd name="T8" fmla="*/ 0 w 2879"/>
              <a:gd name="T9" fmla="*/ 1440 h 2049"/>
              <a:gd name="T10" fmla="*/ 592 w 2879"/>
              <a:gd name="T11" fmla="*/ 2048 h 2049"/>
              <a:gd name="T12" fmla="*/ 2286 w 2879"/>
              <a:gd name="T13" fmla="*/ 2048 h 2049"/>
              <a:gd name="T14" fmla="*/ 2878 w 2879"/>
              <a:gd name="T15" fmla="*/ 1440 h 2049"/>
              <a:gd name="T16" fmla="*/ 2878 w 2879"/>
              <a:gd name="T17" fmla="*/ 609 h 2049"/>
              <a:gd name="T18" fmla="*/ 2286 w 2879"/>
              <a:gd name="T19" fmla="*/ 0 h 2049"/>
              <a:gd name="T20" fmla="*/ 1887 w 2879"/>
              <a:gd name="T21" fmla="*/ 1072 h 2049"/>
              <a:gd name="T22" fmla="*/ 1887 w 2879"/>
              <a:gd name="T23" fmla="*/ 1072 h 2049"/>
              <a:gd name="T24" fmla="*/ 1087 w 2879"/>
              <a:gd name="T25" fmla="*/ 1440 h 2049"/>
              <a:gd name="T26" fmla="*/ 1040 w 2879"/>
              <a:gd name="T27" fmla="*/ 1408 h 2049"/>
              <a:gd name="T28" fmla="*/ 1040 w 2879"/>
              <a:gd name="T29" fmla="*/ 640 h 2049"/>
              <a:gd name="T30" fmla="*/ 1087 w 2879"/>
              <a:gd name="T31" fmla="*/ 609 h 2049"/>
              <a:gd name="T32" fmla="*/ 1887 w 2879"/>
              <a:gd name="T33" fmla="*/ 1008 h 2049"/>
              <a:gd name="T34" fmla="*/ 1887 w 2879"/>
              <a:gd name="T35" fmla="*/ 1072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79" h="2049">
                <a:moveTo>
                  <a:pt x="2286" y="0"/>
                </a:moveTo>
                <a:lnTo>
                  <a:pt x="2286" y="0"/>
                </a:lnTo>
                <a:cubicBezTo>
                  <a:pt x="592" y="0"/>
                  <a:pt x="592" y="0"/>
                  <a:pt x="592" y="0"/>
                </a:cubicBezTo>
                <a:cubicBezTo>
                  <a:pt x="272" y="0"/>
                  <a:pt x="0" y="273"/>
                  <a:pt x="0" y="609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1776"/>
                  <a:pt x="272" y="2048"/>
                  <a:pt x="592" y="2048"/>
                </a:cubicBezTo>
                <a:cubicBezTo>
                  <a:pt x="2286" y="2048"/>
                  <a:pt x="2286" y="2048"/>
                  <a:pt x="2286" y="2048"/>
                </a:cubicBezTo>
                <a:cubicBezTo>
                  <a:pt x="2623" y="2048"/>
                  <a:pt x="2878" y="1776"/>
                  <a:pt x="2878" y="1440"/>
                </a:cubicBezTo>
                <a:cubicBezTo>
                  <a:pt x="2878" y="609"/>
                  <a:pt x="2878" y="609"/>
                  <a:pt x="2878" y="609"/>
                </a:cubicBezTo>
                <a:cubicBezTo>
                  <a:pt x="2878" y="273"/>
                  <a:pt x="2623" y="0"/>
                  <a:pt x="2286" y="0"/>
                </a:cubicBezTo>
                <a:close/>
                <a:moveTo>
                  <a:pt x="1887" y="1072"/>
                </a:moveTo>
                <a:lnTo>
                  <a:pt x="1887" y="1072"/>
                </a:lnTo>
                <a:cubicBezTo>
                  <a:pt x="1087" y="1440"/>
                  <a:pt x="1087" y="1440"/>
                  <a:pt x="1087" y="1440"/>
                </a:cubicBezTo>
                <a:cubicBezTo>
                  <a:pt x="1072" y="1456"/>
                  <a:pt x="1040" y="1440"/>
                  <a:pt x="1040" y="1408"/>
                </a:cubicBezTo>
                <a:cubicBezTo>
                  <a:pt x="1040" y="640"/>
                  <a:pt x="1040" y="640"/>
                  <a:pt x="1040" y="640"/>
                </a:cubicBezTo>
                <a:cubicBezTo>
                  <a:pt x="1040" y="609"/>
                  <a:pt x="1072" y="593"/>
                  <a:pt x="1087" y="609"/>
                </a:cubicBezTo>
                <a:cubicBezTo>
                  <a:pt x="1887" y="1008"/>
                  <a:pt x="1887" y="1008"/>
                  <a:pt x="1887" y="1008"/>
                </a:cubicBezTo>
                <a:cubicBezTo>
                  <a:pt x="1903" y="1024"/>
                  <a:pt x="1903" y="1056"/>
                  <a:pt x="1887" y="10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39738E00-2807-0B48-ACE2-1C2247BBE2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2640" y="2990994"/>
            <a:ext cx="211163" cy="172358"/>
          </a:xfrm>
          <a:custGeom>
            <a:avLst/>
            <a:gdLst>
              <a:gd name="T0" fmla="*/ 2878 w 2879"/>
              <a:gd name="T1" fmla="*/ 288 h 2352"/>
              <a:gd name="T2" fmla="*/ 2878 w 2879"/>
              <a:gd name="T3" fmla="*/ 288 h 2352"/>
              <a:gd name="T4" fmla="*/ 2542 w 2879"/>
              <a:gd name="T5" fmla="*/ 368 h 2352"/>
              <a:gd name="T6" fmla="*/ 2798 w 2879"/>
              <a:gd name="T7" fmla="*/ 48 h 2352"/>
              <a:gd name="T8" fmla="*/ 2430 w 2879"/>
              <a:gd name="T9" fmla="*/ 193 h 2352"/>
              <a:gd name="T10" fmla="*/ 1999 w 2879"/>
              <a:gd name="T11" fmla="*/ 0 h 2352"/>
              <a:gd name="T12" fmla="*/ 1407 w 2879"/>
              <a:gd name="T13" fmla="*/ 592 h 2352"/>
              <a:gd name="T14" fmla="*/ 1423 w 2879"/>
              <a:gd name="T15" fmla="*/ 736 h 2352"/>
              <a:gd name="T16" fmla="*/ 192 w 2879"/>
              <a:gd name="T17" fmla="*/ 112 h 2352"/>
              <a:gd name="T18" fmla="*/ 112 w 2879"/>
              <a:gd name="T19" fmla="*/ 416 h 2352"/>
              <a:gd name="T20" fmla="*/ 384 w 2879"/>
              <a:gd name="T21" fmla="*/ 895 h 2352"/>
              <a:gd name="T22" fmla="*/ 112 w 2879"/>
              <a:gd name="T23" fmla="*/ 832 h 2352"/>
              <a:gd name="T24" fmla="*/ 112 w 2879"/>
              <a:gd name="T25" fmla="*/ 832 h 2352"/>
              <a:gd name="T26" fmla="*/ 592 w 2879"/>
              <a:gd name="T27" fmla="*/ 1423 h 2352"/>
              <a:gd name="T28" fmla="*/ 432 w 2879"/>
              <a:gd name="T29" fmla="*/ 1439 h 2352"/>
              <a:gd name="T30" fmla="*/ 320 w 2879"/>
              <a:gd name="T31" fmla="*/ 1423 h 2352"/>
              <a:gd name="T32" fmla="*/ 880 w 2879"/>
              <a:gd name="T33" fmla="*/ 1839 h 2352"/>
              <a:gd name="T34" fmla="*/ 144 w 2879"/>
              <a:gd name="T35" fmla="*/ 2095 h 2352"/>
              <a:gd name="T36" fmla="*/ 0 w 2879"/>
              <a:gd name="T37" fmla="*/ 2079 h 2352"/>
              <a:gd name="T38" fmla="*/ 912 w 2879"/>
              <a:gd name="T39" fmla="*/ 2351 h 2352"/>
              <a:gd name="T40" fmla="*/ 2590 w 2879"/>
              <a:gd name="T41" fmla="*/ 672 h 2352"/>
              <a:gd name="T42" fmla="*/ 2590 w 2879"/>
              <a:gd name="T43" fmla="*/ 592 h 2352"/>
              <a:gd name="T44" fmla="*/ 2878 w 2879"/>
              <a:gd name="T45" fmla="*/ 288 h 2352"/>
              <a:gd name="T46" fmla="*/ 2878 w 2879"/>
              <a:gd name="T47" fmla="*/ 288 h 2352"/>
              <a:gd name="T48" fmla="*/ 2878 w 2879"/>
              <a:gd name="T49" fmla="*/ 288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79" h="2352">
                <a:moveTo>
                  <a:pt x="2878" y="288"/>
                </a:moveTo>
                <a:lnTo>
                  <a:pt x="2878" y="288"/>
                </a:lnTo>
                <a:cubicBezTo>
                  <a:pt x="2782" y="336"/>
                  <a:pt x="2670" y="368"/>
                  <a:pt x="2542" y="368"/>
                </a:cubicBezTo>
                <a:cubicBezTo>
                  <a:pt x="2670" y="304"/>
                  <a:pt x="2766" y="193"/>
                  <a:pt x="2798" y="48"/>
                </a:cubicBezTo>
                <a:cubicBezTo>
                  <a:pt x="2686" y="112"/>
                  <a:pt x="2558" y="160"/>
                  <a:pt x="2430" y="193"/>
                </a:cubicBezTo>
                <a:cubicBezTo>
                  <a:pt x="2319" y="80"/>
                  <a:pt x="2158" y="0"/>
                  <a:pt x="1999" y="0"/>
                </a:cubicBezTo>
                <a:cubicBezTo>
                  <a:pt x="1662" y="0"/>
                  <a:pt x="1407" y="272"/>
                  <a:pt x="1407" y="592"/>
                </a:cubicBezTo>
                <a:cubicBezTo>
                  <a:pt x="1407" y="640"/>
                  <a:pt x="1407" y="688"/>
                  <a:pt x="1423" y="736"/>
                </a:cubicBezTo>
                <a:cubicBezTo>
                  <a:pt x="928" y="704"/>
                  <a:pt x="496" y="464"/>
                  <a:pt x="192" y="112"/>
                </a:cubicBezTo>
                <a:cubicBezTo>
                  <a:pt x="144" y="209"/>
                  <a:pt x="112" y="304"/>
                  <a:pt x="112" y="416"/>
                </a:cubicBezTo>
                <a:cubicBezTo>
                  <a:pt x="112" y="624"/>
                  <a:pt x="224" y="800"/>
                  <a:pt x="384" y="895"/>
                </a:cubicBezTo>
                <a:cubicBezTo>
                  <a:pt x="288" y="895"/>
                  <a:pt x="192" y="880"/>
                  <a:pt x="112" y="832"/>
                </a:cubicBezTo>
                <a:lnTo>
                  <a:pt x="112" y="832"/>
                </a:lnTo>
                <a:cubicBezTo>
                  <a:pt x="112" y="1120"/>
                  <a:pt x="320" y="1360"/>
                  <a:pt x="592" y="1423"/>
                </a:cubicBezTo>
                <a:cubicBezTo>
                  <a:pt x="544" y="1423"/>
                  <a:pt x="480" y="1439"/>
                  <a:pt x="432" y="1439"/>
                </a:cubicBezTo>
                <a:cubicBezTo>
                  <a:pt x="400" y="1439"/>
                  <a:pt x="352" y="1439"/>
                  <a:pt x="320" y="1423"/>
                </a:cubicBezTo>
                <a:cubicBezTo>
                  <a:pt x="400" y="1663"/>
                  <a:pt x="608" y="1839"/>
                  <a:pt x="880" y="1839"/>
                </a:cubicBezTo>
                <a:cubicBezTo>
                  <a:pt x="672" y="2000"/>
                  <a:pt x="416" y="2095"/>
                  <a:pt x="144" y="2095"/>
                </a:cubicBezTo>
                <a:cubicBezTo>
                  <a:pt x="96" y="2095"/>
                  <a:pt x="48" y="2095"/>
                  <a:pt x="0" y="2079"/>
                </a:cubicBezTo>
                <a:cubicBezTo>
                  <a:pt x="256" y="2255"/>
                  <a:pt x="576" y="2351"/>
                  <a:pt x="912" y="2351"/>
                </a:cubicBezTo>
                <a:cubicBezTo>
                  <a:pt x="1999" y="2351"/>
                  <a:pt x="2590" y="1439"/>
                  <a:pt x="2590" y="672"/>
                </a:cubicBezTo>
                <a:cubicBezTo>
                  <a:pt x="2590" y="592"/>
                  <a:pt x="2590" y="592"/>
                  <a:pt x="2590" y="592"/>
                </a:cubicBezTo>
                <a:cubicBezTo>
                  <a:pt x="2702" y="512"/>
                  <a:pt x="2798" y="400"/>
                  <a:pt x="2878" y="288"/>
                </a:cubicBezTo>
                <a:close/>
                <a:moveTo>
                  <a:pt x="2878" y="288"/>
                </a:moveTo>
                <a:lnTo>
                  <a:pt x="2878" y="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AD65A52A-CB9D-C043-8E60-B4CB267099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2640" y="2634115"/>
            <a:ext cx="211163" cy="212456"/>
          </a:xfrm>
          <a:custGeom>
            <a:avLst/>
            <a:gdLst>
              <a:gd name="T0" fmla="*/ 2494 w 2879"/>
              <a:gd name="T1" fmla="*/ 0 h 2896"/>
              <a:gd name="T2" fmla="*/ 2494 w 2879"/>
              <a:gd name="T3" fmla="*/ 0 h 2896"/>
              <a:gd name="T4" fmla="*/ 384 w 2879"/>
              <a:gd name="T5" fmla="*/ 0 h 2896"/>
              <a:gd name="T6" fmla="*/ 0 w 2879"/>
              <a:gd name="T7" fmla="*/ 399 h 2896"/>
              <a:gd name="T8" fmla="*/ 0 w 2879"/>
              <a:gd name="T9" fmla="*/ 2495 h 2896"/>
              <a:gd name="T10" fmla="*/ 384 w 2879"/>
              <a:gd name="T11" fmla="*/ 2895 h 2896"/>
              <a:gd name="T12" fmla="*/ 1423 w 2879"/>
              <a:gd name="T13" fmla="*/ 2895 h 2896"/>
              <a:gd name="T14" fmla="*/ 1423 w 2879"/>
              <a:gd name="T15" fmla="*/ 1855 h 2896"/>
              <a:gd name="T16" fmla="*/ 1168 w 2879"/>
              <a:gd name="T17" fmla="*/ 1855 h 2896"/>
              <a:gd name="T18" fmla="*/ 1104 w 2879"/>
              <a:gd name="T19" fmla="*/ 1791 h 2896"/>
              <a:gd name="T20" fmla="*/ 1104 w 2879"/>
              <a:gd name="T21" fmla="*/ 1471 h 2896"/>
              <a:gd name="T22" fmla="*/ 1168 w 2879"/>
              <a:gd name="T23" fmla="*/ 1407 h 2896"/>
              <a:gd name="T24" fmla="*/ 1423 w 2879"/>
              <a:gd name="T25" fmla="*/ 1407 h 2896"/>
              <a:gd name="T26" fmla="*/ 1423 w 2879"/>
              <a:gd name="T27" fmla="*/ 1071 h 2896"/>
              <a:gd name="T28" fmla="*/ 1983 w 2879"/>
              <a:gd name="T29" fmla="*/ 512 h 2896"/>
              <a:gd name="T30" fmla="*/ 2255 w 2879"/>
              <a:gd name="T31" fmla="*/ 512 h 2896"/>
              <a:gd name="T32" fmla="*/ 2319 w 2879"/>
              <a:gd name="T33" fmla="*/ 560 h 2896"/>
              <a:gd name="T34" fmla="*/ 2319 w 2879"/>
              <a:gd name="T35" fmla="*/ 847 h 2896"/>
              <a:gd name="T36" fmla="*/ 2255 w 2879"/>
              <a:gd name="T37" fmla="*/ 912 h 2896"/>
              <a:gd name="T38" fmla="*/ 2094 w 2879"/>
              <a:gd name="T39" fmla="*/ 912 h 2896"/>
              <a:gd name="T40" fmla="*/ 1871 w 2879"/>
              <a:gd name="T41" fmla="*/ 1120 h 2896"/>
              <a:gd name="T42" fmla="*/ 1871 w 2879"/>
              <a:gd name="T43" fmla="*/ 1407 h 2896"/>
              <a:gd name="T44" fmla="*/ 2271 w 2879"/>
              <a:gd name="T45" fmla="*/ 1407 h 2896"/>
              <a:gd name="T46" fmla="*/ 2334 w 2879"/>
              <a:gd name="T47" fmla="*/ 1471 h 2896"/>
              <a:gd name="T48" fmla="*/ 2302 w 2879"/>
              <a:gd name="T49" fmla="*/ 1807 h 2896"/>
              <a:gd name="T50" fmla="*/ 2239 w 2879"/>
              <a:gd name="T51" fmla="*/ 1855 h 2896"/>
              <a:gd name="T52" fmla="*/ 1871 w 2879"/>
              <a:gd name="T53" fmla="*/ 1855 h 2896"/>
              <a:gd name="T54" fmla="*/ 1871 w 2879"/>
              <a:gd name="T55" fmla="*/ 2895 h 2896"/>
              <a:gd name="T56" fmla="*/ 2494 w 2879"/>
              <a:gd name="T57" fmla="*/ 2895 h 2896"/>
              <a:gd name="T58" fmla="*/ 2878 w 2879"/>
              <a:gd name="T59" fmla="*/ 2495 h 2896"/>
              <a:gd name="T60" fmla="*/ 2878 w 2879"/>
              <a:gd name="T61" fmla="*/ 399 h 2896"/>
              <a:gd name="T62" fmla="*/ 2494 w 2879"/>
              <a:gd name="T63" fmla="*/ 0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79" h="2896">
                <a:moveTo>
                  <a:pt x="2494" y="0"/>
                </a:moveTo>
                <a:lnTo>
                  <a:pt x="2494" y="0"/>
                </a:lnTo>
                <a:cubicBezTo>
                  <a:pt x="384" y="0"/>
                  <a:pt x="384" y="0"/>
                  <a:pt x="384" y="0"/>
                </a:cubicBezTo>
                <a:cubicBezTo>
                  <a:pt x="176" y="0"/>
                  <a:pt x="0" y="176"/>
                  <a:pt x="0" y="399"/>
                </a:cubicBezTo>
                <a:cubicBezTo>
                  <a:pt x="0" y="2495"/>
                  <a:pt x="0" y="2495"/>
                  <a:pt x="0" y="2495"/>
                </a:cubicBezTo>
                <a:cubicBezTo>
                  <a:pt x="0" y="2719"/>
                  <a:pt x="176" y="2895"/>
                  <a:pt x="384" y="2895"/>
                </a:cubicBezTo>
                <a:cubicBezTo>
                  <a:pt x="1423" y="2895"/>
                  <a:pt x="1423" y="2895"/>
                  <a:pt x="1423" y="2895"/>
                </a:cubicBezTo>
                <a:cubicBezTo>
                  <a:pt x="1423" y="1855"/>
                  <a:pt x="1423" y="1855"/>
                  <a:pt x="1423" y="1855"/>
                </a:cubicBezTo>
                <a:cubicBezTo>
                  <a:pt x="1168" y="1855"/>
                  <a:pt x="1168" y="1855"/>
                  <a:pt x="1168" y="1855"/>
                </a:cubicBezTo>
                <a:cubicBezTo>
                  <a:pt x="1120" y="1855"/>
                  <a:pt x="1104" y="1824"/>
                  <a:pt x="1104" y="1791"/>
                </a:cubicBezTo>
                <a:cubicBezTo>
                  <a:pt x="1104" y="1471"/>
                  <a:pt x="1104" y="1471"/>
                  <a:pt x="1104" y="1471"/>
                </a:cubicBezTo>
                <a:cubicBezTo>
                  <a:pt x="1104" y="1423"/>
                  <a:pt x="1120" y="1407"/>
                  <a:pt x="1168" y="1407"/>
                </a:cubicBezTo>
                <a:cubicBezTo>
                  <a:pt x="1423" y="1407"/>
                  <a:pt x="1423" y="1407"/>
                  <a:pt x="1423" y="1407"/>
                </a:cubicBezTo>
                <a:cubicBezTo>
                  <a:pt x="1423" y="1071"/>
                  <a:pt x="1423" y="1071"/>
                  <a:pt x="1423" y="1071"/>
                </a:cubicBezTo>
                <a:cubicBezTo>
                  <a:pt x="1423" y="704"/>
                  <a:pt x="1662" y="512"/>
                  <a:pt x="1983" y="512"/>
                </a:cubicBezTo>
                <a:cubicBezTo>
                  <a:pt x="2255" y="512"/>
                  <a:pt x="2255" y="512"/>
                  <a:pt x="2255" y="512"/>
                </a:cubicBezTo>
                <a:cubicBezTo>
                  <a:pt x="2302" y="512"/>
                  <a:pt x="2319" y="528"/>
                  <a:pt x="2319" y="560"/>
                </a:cubicBezTo>
                <a:cubicBezTo>
                  <a:pt x="2319" y="847"/>
                  <a:pt x="2319" y="847"/>
                  <a:pt x="2319" y="847"/>
                </a:cubicBezTo>
                <a:cubicBezTo>
                  <a:pt x="2319" y="879"/>
                  <a:pt x="2302" y="912"/>
                  <a:pt x="2255" y="912"/>
                </a:cubicBezTo>
                <a:cubicBezTo>
                  <a:pt x="2094" y="912"/>
                  <a:pt x="2094" y="912"/>
                  <a:pt x="2094" y="912"/>
                </a:cubicBezTo>
                <a:cubicBezTo>
                  <a:pt x="1918" y="912"/>
                  <a:pt x="1871" y="992"/>
                  <a:pt x="1871" y="1120"/>
                </a:cubicBezTo>
                <a:cubicBezTo>
                  <a:pt x="1871" y="1407"/>
                  <a:pt x="1871" y="1407"/>
                  <a:pt x="1871" y="1407"/>
                </a:cubicBezTo>
                <a:cubicBezTo>
                  <a:pt x="2271" y="1407"/>
                  <a:pt x="2271" y="1407"/>
                  <a:pt x="2271" y="1407"/>
                </a:cubicBezTo>
                <a:cubicBezTo>
                  <a:pt x="2319" y="1407"/>
                  <a:pt x="2334" y="1440"/>
                  <a:pt x="2334" y="1471"/>
                </a:cubicBezTo>
                <a:cubicBezTo>
                  <a:pt x="2302" y="1807"/>
                  <a:pt x="2302" y="1807"/>
                  <a:pt x="2302" y="1807"/>
                </a:cubicBezTo>
                <a:cubicBezTo>
                  <a:pt x="2286" y="1839"/>
                  <a:pt x="2271" y="1855"/>
                  <a:pt x="2239" y="1855"/>
                </a:cubicBezTo>
                <a:cubicBezTo>
                  <a:pt x="1871" y="1855"/>
                  <a:pt x="1871" y="1855"/>
                  <a:pt x="1871" y="1855"/>
                </a:cubicBezTo>
                <a:cubicBezTo>
                  <a:pt x="1871" y="2895"/>
                  <a:pt x="1871" y="2895"/>
                  <a:pt x="1871" y="2895"/>
                </a:cubicBezTo>
                <a:cubicBezTo>
                  <a:pt x="2494" y="2895"/>
                  <a:pt x="2494" y="2895"/>
                  <a:pt x="2494" y="2895"/>
                </a:cubicBezTo>
                <a:cubicBezTo>
                  <a:pt x="2702" y="2895"/>
                  <a:pt x="2878" y="2719"/>
                  <a:pt x="2878" y="2495"/>
                </a:cubicBezTo>
                <a:cubicBezTo>
                  <a:pt x="2878" y="399"/>
                  <a:pt x="2878" y="399"/>
                  <a:pt x="2878" y="399"/>
                </a:cubicBezTo>
                <a:cubicBezTo>
                  <a:pt x="2878" y="176"/>
                  <a:pt x="2702" y="0"/>
                  <a:pt x="249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B92E9F-46A8-DF46-9E37-1CE53B38723C}"/>
              </a:ext>
            </a:extLst>
          </p:cNvPr>
          <p:cNvGrpSpPr/>
          <p:nvPr userDrawn="1"/>
        </p:nvGrpSpPr>
        <p:grpSpPr>
          <a:xfrm>
            <a:off x="6092640" y="3310461"/>
            <a:ext cx="211163" cy="211163"/>
            <a:chOff x="4606925" y="2565400"/>
            <a:chExt cx="1036638" cy="1036638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8796C0F-AA34-0C42-B079-C819F256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2565400"/>
              <a:ext cx="1036638" cy="1036638"/>
            </a:xfrm>
            <a:custGeom>
              <a:avLst/>
              <a:gdLst>
                <a:gd name="T0" fmla="*/ 2094 w 2879"/>
                <a:gd name="T1" fmla="*/ 0 h 2880"/>
                <a:gd name="T2" fmla="*/ 2094 w 2879"/>
                <a:gd name="T3" fmla="*/ 0 h 2880"/>
                <a:gd name="T4" fmla="*/ 800 w 2879"/>
                <a:gd name="T5" fmla="*/ 0 h 2880"/>
                <a:gd name="T6" fmla="*/ 0 w 2879"/>
                <a:gd name="T7" fmla="*/ 800 h 2880"/>
                <a:gd name="T8" fmla="*/ 0 w 2879"/>
                <a:gd name="T9" fmla="*/ 2095 h 2880"/>
                <a:gd name="T10" fmla="*/ 800 w 2879"/>
                <a:gd name="T11" fmla="*/ 2879 h 2880"/>
                <a:gd name="T12" fmla="*/ 2094 w 2879"/>
                <a:gd name="T13" fmla="*/ 2879 h 2880"/>
                <a:gd name="T14" fmla="*/ 2878 w 2879"/>
                <a:gd name="T15" fmla="*/ 2095 h 2880"/>
                <a:gd name="T16" fmla="*/ 2878 w 2879"/>
                <a:gd name="T17" fmla="*/ 800 h 2880"/>
                <a:gd name="T18" fmla="*/ 2094 w 2879"/>
                <a:gd name="T19" fmla="*/ 0 h 2880"/>
                <a:gd name="T20" fmla="*/ 2623 w 2879"/>
                <a:gd name="T21" fmla="*/ 2095 h 2880"/>
                <a:gd name="T22" fmla="*/ 2623 w 2879"/>
                <a:gd name="T23" fmla="*/ 2095 h 2880"/>
                <a:gd name="T24" fmla="*/ 2094 w 2879"/>
                <a:gd name="T25" fmla="*/ 2623 h 2880"/>
                <a:gd name="T26" fmla="*/ 800 w 2879"/>
                <a:gd name="T27" fmla="*/ 2623 h 2880"/>
                <a:gd name="T28" fmla="*/ 256 w 2879"/>
                <a:gd name="T29" fmla="*/ 2095 h 2880"/>
                <a:gd name="T30" fmla="*/ 256 w 2879"/>
                <a:gd name="T31" fmla="*/ 800 h 2880"/>
                <a:gd name="T32" fmla="*/ 800 w 2879"/>
                <a:gd name="T33" fmla="*/ 256 h 2880"/>
                <a:gd name="T34" fmla="*/ 2094 w 2879"/>
                <a:gd name="T35" fmla="*/ 256 h 2880"/>
                <a:gd name="T36" fmla="*/ 2623 w 2879"/>
                <a:gd name="T37" fmla="*/ 800 h 2880"/>
                <a:gd name="T38" fmla="*/ 2623 w 2879"/>
                <a:gd name="T39" fmla="*/ 2095 h 2880"/>
                <a:gd name="T40" fmla="*/ 2623 w 2879"/>
                <a:gd name="T41" fmla="*/ 2095 h 2880"/>
                <a:gd name="T42" fmla="*/ 2623 w 2879"/>
                <a:gd name="T43" fmla="*/ 2095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9" h="2880">
                  <a:moveTo>
                    <a:pt x="2094" y="0"/>
                  </a:moveTo>
                  <a:lnTo>
                    <a:pt x="2094" y="0"/>
                  </a:lnTo>
                  <a:cubicBezTo>
                    <a:pt x="800" y="0"/>
                    <a:pt x="800" y="0"/>
                    <a:pt x="800" y="0"/>
                  </a:cubicBezTo>
                  <a:cubicBezTo>
                    <a:pt x="352" y="0"/>
                    <a:pt x="0" y="352"/>
                    <a:pt x="0" y="800"/>
                  </a:cubicBezTo>
                  <a:cubicBezTo>
                    <a:pt x="0" y="2095"/>
                    <a:pt x="0" y="2095"/>
                    <a:pt x="0" y="2095"/>
                  </a:cubicBezTo>
                  <a:cubicBezTo>
                    <a:pt x="0" y="2527"/>
                    <a:pt x="352" y="2879"/>
                    <a:pt x="800" y="2879"/>
                  </a:cubicBezTo>
                  <a:cubicBezTo>
                    <a:pt x="2094" y="2879"/>
                    <a:pt x="2094" y="2879"/>
                    <a:pt x="2094" y="2879"/>
                  </a:cubicBezTo>
                  <a:cubicBezTo>
                    <a:pt x="2526" y="2879"/>
                    <a:pt x="2878" y="2527"/>
                    <a:pt x="2878" y="2095"/>
                  </a:cubicBezTo>
                  <a:cubicBezTo>
                    <a:pt x="2878" y="800"/>
                    <a:pt x="2878" y="800"/>
                    <a:pt x="2878" y="800"/>
                  </a:cubicBezTo>
                  <a:cubicBezTo>
                    <a:pt x="2878" y="352"/>
                    <a:pt x="2526" y="0"/>
                    <a:pt x="2094" y="0"/>
                  </a:cubicBezTo>
                  <a:close/>
                  <a:moveTo>
                    <a:pt x="2623" y="2095"/>
                  </a:moveTo>
                  <a:lnTo>
                    <a:pt x="2623" y="2095"/>
                  </a:lnTo>
                  <a:cubicBezTo>
                    <a:pt x="2623" y="2383"/>
                    <a:pt x="2383" y="2623"/>
                    <a:pt x="2094" y="2623"/>
                  </a:cubicBezTo>
                  <a:cubicBezTo>
                    <a:pt x="800" y="2623"/>
                    <a:pt x="800" y="2623"/>
                    <a:pt x="800" y="2623"/>
                  </a:cubicBezTo>
                  <a:cubicBezTo>
                    <a:pt x="496" y="2623"/>
                    <a:pt x="256" y="2383"/>
                    <a:pt x="256" y="2095"/>
                  </a:cubicBezTo>
                  <a:cubicBezTo>
                    <a:pt x="256" y="800"/>
                    <a:pt x="256" y="800"/>
                    <a:pt x="256" y="800"/>
                  </a:cubicBezTo>
                  <a:cubicBezTo>
                    <a:pt x="256" y="496"/>
                    <a:pt x="496" y="256"/>
                    <a:pt x="800" y="256"/>
                  </a:cubicBezTo>
                  <a:cubicBezTo>
                    <a:pt x="2094" y="256"/>
                    <a:pt x="2094" y="256"/>
                    <a:pt x="2094" y="256"/>
                  </a:cubicBezTo>
                  <a:cubicBezTo>
                    <a:pt x="2383" y="256"/>
                    <a:pt x="2623" y="496"/>
                    <a:pt x="2623" y="800"/>
                  </a:cubicBezTo>
                  <a:lnTo>
                    <a:pt x="2623" y="2095"/>
                  </a:lnTo>
                  <a:close/>
                  <a:moveTo>
                    <a:pt x="2623" y="2095"/>
                  </a:moveTo>
                  <a:lnTo>
                    <a:pt x="2623" y="2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742029D1-D57A-324A-98BC-05CB87DAF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2817813"/>
              <a:ext cx="536575" cy="534987"/>
            </a:xfrm>
            <a:custGeom>
              <a:avLst/>
              <a:gdLst>
                <a:gd name="T0" fmla="*/ 736 w 1489"/>
                <a:gd name="T1" fmla="*/ 0 h 1488"/>
                <a:gd name="T2" fmla="*/ 736 w 1489"/>
                <a:gd name="T3" fmla="*/ 0 h 1488"/>
                <a:gd name="T4" fmla="*/ 0 w 1489"/>
                <a:gd name="T5" fmla="*/ 736 h 1488"/>
                <a:gd name="T6" fmla="*/ 736 w 1489"/>
                <a:gd name="T7" fmla="*/ 1487 h 1488"/>
                <a:gd name="T8" fmla="*/ 1488 w 1489"/>
                <a:gd name="T9" fmla="*/ 736 h 1488"/>
                <a:gd name="T10" fmla="*/ 736 w 1489"/>
                <a:gd name="T11" fmla="*/ 0 h 1488"/>
                <a:gd name="T12" fmla="*/ 736 w 1489"/>
                <a:gd name="T13" fmla="*/ 1231 h 1488"/>
                <a:gd name="T14" fmla="*/ 736 w 1489"/>
                <a:gd name="T15" fmla="*/ 1231 h 1488"/>
                <a:gd name="T16" fmla="*/ 256 w 1489"/>
                <a:gd name="T17" fmla="*/ 736 h 1488"/>
                <a:gd name="T18" fmla="*/ 736 w 1489"/>
                <a:gd name="T19" fmla="*/ 256 h 1488"/>
                <a:gd name="T20" fmla="*/ 1232 w 1489"/>
                <a:gd name="T21" fmla="*/ 736 h 1488"/>
                <a:gd name="T22" fmla="*/ 736 w 1489"/>
                <a:gd name="T23" fmla="*/ 1231 h 1488"/>
                <a:gd name="T24" fmla="*/ 736 w 1489"/>
                <a:gd name="T25" fmla="*/ 1231 h 1488"/>
                <a:gd name="T26" fmla="*/ 736 w 1489"/>
                <a:gd name="T27" fmla="*/ 1231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9" h="1488">
                  <a:moveTo>
                    <a:pt x="736" y="0"/>
                  </a:moveTo>
                  <a:lnTo>
                    <a:pt x="736" y="0"/>
                  </a:lnTo>
                  <a:cubicBezTo>
                    <a:pt x="337" y="0"/>
                    <a:pt x="0" y="335"/>
                    <a:pt x="0" y="736"/>
                  </a:cubicBezTo>
                  <a:cubicBezTo>
                    <a:pt x="0" y="1151"/>
                    <a:pt x="337" y="1487"/>
                    <a:pt x="736" y="1487"/>
                  </a:cubicBezTo>
                  <a:cubicBezTo>
                    <a:pt x="1151" y="1487"/>
                    <a:pt x="1488" y="1151"/>
                    <a:pt x="1488" y="736"/>
                  </a:cubicBezTo>
                  <a:cubicBezTo>
                    <a:pt x="1488" y="335"/>
                    <a:pt x="1151" y="0"/>
                    <a:pt x="736" y="0"/>
                  </a:cubicBezTo>
                  <a:close/>
                  <a:moveTo>
                    <a:pt x="736" y="1231"/>
                  </a:moveTo>
                  <a:lnTo>
                    <a:pt x="736" y="1231"/>
                  </a:lnTo>
                  <a:cubicBezTo>
                    <a:pt x="480" y="1231"/>
                    <a:pt x="256" y="1007"/>
                    <a:pt x="256" y="736"/>
                  </a:cubicBezTo>
                  <a:cubicBezTo>
                    <a:pt x="256" y="464"/>
                    <a:pt x="480" y="256"/>
                    <a:pt x="736" y="256"/>
                  </a:cubicBezTo>
                  <a:cubicBezTo>
                    <a:pt x="1008" y="256"/>
                    <a:pt x="1232" y="464"/>
                    <a:pt x="1232" y="736"/>
                  </a:cubicBezTo>
                  <a:cubicBezTo>
                    <a:pt x="1232" y="1007"/>
                    <a:pt x="1008" y="1231"/>
                    <a:pt x="736" y="1231"/>
                  </a:cubicBezTo>
                  <a:close/>
                  <a:moveTo>
                    <a:pt x="736" y="1231"/>
                  </a:moveTo>
                  <a:lnTo>
                    <a:pt x="736" y="12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B7761FA-8033-6D4A-BE9E-1299A3D5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763" y="2738438"/>
              <a:ext cx="133350" cy="138112"/>
            </a:xfrm>
            <a:custGeom>
              <a:avLst/>
              <a:gdLst>
                <a:gd name="T0" fmla="*/ 192 w 369"/>
                <a:gd name="T1" fmla="*/ 0 h 384"/>
                <a:gd name="T2" fmla="*/ 192 w 369"/>
                <a:gd name="T3" fmla="*/ 0 h 384"/>
                <a:gd name="T4" fmla="*/ 48 w 369"/>
                <a:gd name="T5" fmla="*/ 63 h 384"/>
                <a:gd name="T6" fmla="*/ 0 w 369"/>
                <a:gd name="T7" fmla="*/ 191 h 384"/>
                <a:gd name="T8" fmla="*/ 48 w 369"/>
                <a:gd name="T9" fmla="*/ 319 h 384"/>
                <a:gd name="T10" fmla="*/ 192 w 369"/>
                <a:gd name="T11" fmla="*/ 383 h 384"/>
                <a:gd name="T12" fmla="*/ 319 w 369"/>
                <a:gd name="T13" fmla="*/ 319 h 384"/>
                <a:gd name="T14" fmla="*/ 368 w 369"/>
                <a:gd name="T15" fmla="*/ 191 h 384"/>
                <a:gd name="T16" fmla="*/ 319 w 369"/>
                <a:gd name="T17" fmla="*/ 63 h 384"/>
                <a:gd name="T18" fmla="*/ 192 w 369"/>
                <a:gd name="T19" fmla="*/ 0 h 384"/>
                <a:gd name="T20" fmla="*/ 192 w 369"/>
                <a:gd name="T21" fmla="*/ 0 h 384"/>
                <a:gd name="T22" fmla="*/ 192 w 369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384">
                  <a:moveTo>
                    <a:pt x="192" y="0"/>
                  </a:moveTo>
                  <a:lnTo>
                    <a:pt x="192" y="0"/>
                  </a:lnTo>
                  <a:cubicBezTo>
                    <a:pt x="144" y="0"/>
                    <a:pt x="96" y="15"/>
                    <a:pt x="48" y="63"/>
                  </a:cubicBezTo>
                  <a:cubicBezTo>
                    <a:pt x="16" y="95"/>
                    <a:pt x="0" y="143"/>
                    <a:pt x="0" y="191"/>
                  </a:cubicBezTo>
                  <a:cubicBezTo>
                    <a:pt x="0" y="239"/>
                    <a:pt x="16" y="287"/>
                    <a:pt x="48" y="319"/>
                  </a:cubicBezTo>
                  <a:cubicBezTo>
                    <a:pt x="96" y="351"/>
                    <a:pt x="144" y="383"/>
                    <a:pt x="192" y="383"/>
                  </a:cubicBezTo>
                  <a:cubicBezTo>
                    <a:pt x="240" y="383"/>
                    <a:pt x="288" y="351"/>
                    <a:pt x="319" y="319"/>
                  </a:cubicBezTo>
                  <a:cubicBezTo>
                    <a:pt x="352" y="287"/>
                    <a:pt x="368" y="239"/>
                    <a:pt x="368" y="191"/>
                  </a:cubicBezTo>
                  <a:cubicBezTo>
                    <a:pt x="368" y="143"/>
                    <a:pt x="352" y="95"/>
                    <a:pt x="319" y="63"/>
                  </a:cubicBezTo>
                  <a:cubicBezTo>
                    <a:pt x="288" y="15"/>
                    <a:pt x="240" y="0"/>
                    <a:pt x="192" y="0"/>
                  </a:cubicBezTo>
                  <a:close/>
                  <a:moveTo>
                    <a:pt x="192" y="0"/>
                  </a:move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48075-48FB-B444-A579-E6910F39D846}"/>
              </a:ext>
            </a:extLst>
          </p:cNvPr>
          <p:cNvGrpSpPr/>
          <p:nvPr userDrawn="1"/>
        </p:nvGrpSpPr>
        <p:grpSpPr>
          <a:xfrm>
            <a:off x="6092640" y="3979338"/>
            <a:ext cx="211163" cy="211163"/>
            <a:chOff x="4606925" y="5995988"/>
            <a:chExt cx="1036638" cy="1036637"/>
          </a:xfrm>
          <a:solidFill>
            <a:schemeClr val="bg1"/>
          </a:solidFill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2CCEDAA-6112-5F49-9227-DE07ACE2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6307138"/>
              <a:ext cx="155575" cy="149225"/>
            </a:xfrm>
            <a:custGeom>
              <a:avLst/>
              <a:gdLst>
                <a:gd name="T0" fmla="*/ 432 w 433"/>
                <a:gd name="T1" fmla="*/ 191 h 416"/>
                <a:gd name="T2" fmla="*/ 432 w 433"/>
                <a:gd name="T3" fmla="*/ 191 h 416"/>
                <a:gd name="T4" fmla="*/ 95 w 433"/>
                <a:gd name="T5" fmla="*/ 0 h 416"/>
                <a:gd name="T6" fmla="*/ 0 w 433"/>
                <a:gd name="T7" fmla="*/ 0 h 416"/>
                <a:gd name="T8" fmla="*/ 0 w 433"/>
                <a:gd name="T9" fmla="*/ 415 h 416"/>
                <a:gd name="T10" fmla="*/ 143 w 433"/>
                <a:gd name="T11" fmla="*/ 415 h 416"/>
                <a:gd name="T12" fmla="*/ 432 w 433"/>
                <a:gd name="T13" fmla="*/ 19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416">
                  <a:moveTo>
                    <a:pt x="432" y="191"/>
                  </a:moveTo>
                  <a:lnTo>
                    <a:pt x="432" y="191"/>
                  </a:lnTo>
                  <a:cubicBezTo>
                    <a:pt x="432" y="15"/>
                    <a:pt x="33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143" y="415"/>
                    <a:pt x="143" y="415"/>
                    <a:pt x="143" y="415"/>
                  </a:cubicBezTo>
                  <a:cubicBezTo>
                    <a:pt x="351" y="415"/>
                    <a:pt x="432" y="367"/>
                    <a:pt x="432" y="1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0F501E5-06BE-5740-828C-5CF20008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0" y="6548438"/>
              <a:ext cx="173038" cy="166687"/>
            </a:xfrm>
            <a:custGeom>
              <a:avLst/>
              <a:gdLst>
                <a:gd name="T0" fmla="*/ 143 w 480"/>
                <a:gd name="T1" fmla="*/ 0 h 464"/>
                <a:gd name="T2" fmla="*/ 143 w 480"/>
                <a:gd name="T3" fmla="*/ 0 h 464"/>
                <a:gd name="T4" fmla="*/ 0 w 480"/>
                <a:gd name="T5" fmla="*/ 0 h 464"/>
                <a:gd name="T6" fmla="*/ 0 w 480"/>
                <a:gd name="T7" fmla="*/ 463 h 464"/>
                <a:gd name="T8" fmla="*/ 111 w 480"/>
                <a:gd name="T9" fmla="*/ 463 h 464"/>
                <a:gd name="T10" fmla="*/ 479 w 480"/>
                <a:gd name="T11" fmla="*/ 240 h 464"/>
                <a:gd name="T12" fmla="*/ 143 w 480"/>
                <a:gd name="T1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64">
                  <a:moveTo>
                    <a:pt x="143" y="0"/>
                  </a:moveTo>
                  <a:lnTo>
                    <a:pt x="14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11" y="463"/>
                    <a:pt x="111" y="463"/>
                    <a:pt x="111" y="463"/>
                  </a:cubicBezTo>
                  <a:cubicBezTo>
                    <a:pt x="383" y="463"/>
                    <a:pt x="479" y="432"/>
                    <a:pt x="479" y="240"/>
                  </a:cubicBezTo>
                  <a:cubicBezTo>
                    <a:pt x="479" y="32"/>
                    <a:pt x="367" y="0"/>
                    <a:pt x="1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9102FA5-E209-5249-A498-4FD1B0ED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5995988"/>
              <a:ext cx="1036638" cy="1036637"/>
            </a:xfrm>
            <a:custGeom>
              <a:avLst/>
              <a:gdLst>
                <a:gd name="T0" fmla="*/ 2878 w 2879"/>
                <a:gd name="T1" fmla="*/ 1439 h 2879"/>
                <a:gd name="T2" fmla="*/ 2878 w 2879"/>
                <a:gd name="T3" fmla="*/ 1439 h 2879"/>
                <a:gd name="T4" fmla="*/ 1439 w 2879"/>
                <a:gd name="T5" fmla="*/ 0 h 2879"/>
                <a:gd name="T6" fmla="*/ 0 w 2879"/>
                <a:gd name="T7" fmla="*/ 1439 h 2879"/>
                <a:gd name="T8" fmla="*/ 1439 w 2879"/>
                <a:gd name="T9" fmla="*/ 2878 h 2879"/>
                <a:gd name="T10" fmla="*/ 2255 w 2879"/>
                <a:gd name="T11" fmla="*/ 2623 h 2879"/>
                <a:gd name="T12" fmla="*/ 2878 w 2879"/>
                <a:gd name="T13" fmla="*/ 2878 h 2879"/>
                <a:gd name="T14" fmla="*/ 2623 w 2879"/>
                <a:gd name="T15" fmla="*/ 2254 h 2879"/>
                <a:gd name="T16" fmla="*/ 2878 w 2879"/>
                <a:gd name="T17" fmla="*/ 1439 h 2879"/>
                <a:gd name="T18" fmla="*/ 1407 w 2879"/>
                <a:gd name="T19" fmla="*/ 2238 h 2879"/>
                <a:gd name="T20" fmla="*/ 1407 w 2879"/>
                <a:gd name="T21" fmla="*/ 2238 h 2879"/>
                <a:gd name="T22" fmla="*/ 959 w 2879"/>
                <a:gd name="T23" fmla="*/ 2238 h 2879"/>
                <a:gd name="T24" fmla="*/ 959 w 2879"/>
                <a:gd name="T25" fmla="*/ 608 h 2879"/>
                <a:gd name="T26" fmla="*/ 1407 w 2879"/>
                <a:gd name="T27" fmla="*/ 608 h 2879"/>
                <a:gd name="T28" fmla="*/ 2094 w 2879"/>
                <a:gd name="T29" fmla="*/ 1023 h 2879"/>
                <a:gd name="T30" fmla="*/ 1807 w 2879"/>
                <a:gd name="T31" fmla="*/ 1391 h 2879"/>
                <a:gd name="T32" fmla="*/ 2143 w 2879"/>
                <a:gd name="T33" fmla="*/ 1775 h 2879"/>
                <a:gd name="T34" fmla="*/ 1407 w 2879"/>
                <a:gd name="T35" fmla="*/ 2238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9" h="2879">
                  <a:moveTo>
                    <a:pt x="2878" y="1439"/>
                  </a:moveTo>
                  <a:lnTo>
                    <a:pt x="2878" y="1439"/>
                  </a:lnTo>
                  <a:cubicBezTo>
                    <a:pt x="2878" y="639"/>
                    <a:pt x="2239" y="0"/>
                    <a:pt x="1439" y="0"/>
                  </a:cubicBezTo>
                  <a:cubicBezTo>
                    <a:pt x="656" y="0"/>
                    <a:pt x="0" y="639"/>
                    <a:pt x="0" y="1439"/>
                  </a:cubicBezTo>
                  <a:cubicBezTo>
                    <a:pt x="0" y="2223"/>
                    <a:pt x="656" y="2878"/>
                    <a:pt x="1439" y="2878"/>
                  </a:cubicBezTo>
                  <a:cubicBezTo>
                    <a:pt x="1744" y="2878"/>
                    <a:pt x="2031" y="2782"/>
                    <a:pt x="2255" y="2623"/>
                  </a:cubicBezTo>
                  <a:cubicBezTo>
                    <a:pt x="2878" y="2878"/>
                    <a:pt x="2878" y="2878"/>
                    <a:pt x="2878" y="2878"/>
                  </a:cubicBezTo>
                  <a:cubicBezTo>
                    <a:pt x="2623" y="2254"/>
                    <a:pt x="2623" y="2254"/>
                    <a:pt x="2623" y="2254"/>
                  </a:cubicBezTo>
                  <a:cubicBezTo>
                    <a:pt x="2782" y="2031"/>
                    <a:pt x="2878" y="1743"/>
                    <a:pt x="2878" y="1439"/>
                  </a:cubicBezTo>
                  <a:close/>
                  <a:moveTo>
                    <a:pt x="1407" y="2238"/>
                  </a:moveTo>
                  <a:lnTo>
                    <a:pt x="1407" y="2238"/>
                  </a:lnTo>
                  <a:cubicBezTo>
                    <a:pt x="959" y="2238"/>
                    <a:pt x="959" y="2238"/>
                    <a:pt x="959" y="2238"/>
                  </a:cubicBezTo>
                  <a:cubicBezTo>
                    <a:pt x="959" y="608"/>
                    <a:pt x="959" y="608"/>
                    <a:pt x="959" y="608"/>
                  </a:cubicBezTo>
                  <a:cubicBezTo>
                    <a:pt x="1407" y="608"/>
                    <a:pt x="1407" y="608"/>
                    <a:pt x="1407" y="608"/>
                  </a:cubicBezTo>
                  <a:cubicBezTo>
                    <a:pt x="1807" y="608"/>
                    <a:pt x="2094" y="639"/>
                    <a:pt x="2094" y="1023"/>
                  </a:cubicBezTo>
                  <a:cubicBezTo>
                    <a:pt x="2094" y="1279"/>
                    <a:pt x="1951" y="1359"/>
                    <a:pt x="1807" y="1391"/>
                  </a:cubicBezTo>
                  <a:cubicBezTo>
                    <a:pt x="1983" y="1423"/>
                    <a:pt x="2143" y="1503"/>
                    <a:pt x="2143" y="1775"/>
                  </a:cubicBezTo>
                  <a:cubicBezTo>
                    <a:pt x="2143" y="2207"/>
                    <a:pt x="1839" y="2238"/>
                    <a:pt x="1407" y="2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404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7B8C5547-CFF7-4549-ABF5-EB951282F3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10" y="-2250"/>
            <a:ext cx="9150221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065" y="453340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065" y="1544952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585869" y="-108850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2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 ppt_fs03-03.jpg">
            <a:extLst>
              <a:ext uri="{FF2B5EF4-FFF2-40B4-BE49-F238E27FC236}">
                <a16:creationId xmlns:a16="http://schemas.microsoft.com/office/drawing/2014/main" id="{0529A70F-C708-4F44-9E8A-B9DA7F6FB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50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3287623" y="445070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3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4359144-59B6-E541-9C77-6C31EAF5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7623" y="3536212"/>
            <a:ext cx="4119941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C026A-915C-D346-ADA0-BFE57DD7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23" y="2502977"/>
            <a:ext cx="4580129" cy="9941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7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58E38EFD-7C4A-5746-8784-0AA40F3E00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382368" y="937215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4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B4AEE9-9381-E34B-904B-D2F82D8A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6110" y="2591017"/>
            <a:ext cx="4009589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CFB00-1E6F-424F-88E2-EF470AC6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63" y="1579828"/>
            <a:ext cx="4463205" cy="99417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3EF14-AC5D-4F48-956B-95480C0EF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891387" y="2243781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5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ED5F26-C096-3B45-B183-B857E3F6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1582" y="3933630"/>
            <a:ext cx="4000501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363F0-6FF3-E94A-B0A4-C2A2B8C9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583" y="2926758"/>
            <a:ext cx="4638761" cy="9941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67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>
            <a:extLst>
              <a:ext uri="{FF2B5EF4-FFF2-40B4-BE49-F238E27FC236}">
                <a16:creationId xmlns:a16="http://schemas.microsoft.com/office/drawing/2014/main" id="{F604D122-B33A-764D-AD3D-C7666A5CA5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00" y="-2250"/>
            <a:ext cx="9152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36" y="2704241"/>
            <a:ext cx="4397164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436" y="3819635"/>
            <a:ext cx="4397164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2233830" y="740333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6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3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DF6467-3D4E-1A4C-A34E-D4CC22095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2000" cy="5148000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3514755" y="1454099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7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480308-E5F5-D74C-8057-09A84D92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0755" y="3110821"/>
            <a:ext cx="4119941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368F36-9BC4-DC4F-A7E2-E3B6B61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755" y="2016289"/>
            <a:ext cx="4598574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9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>
            <a:extLst>
              <a:ext uri="{FF2B5EF4-FFF2-40B4-BE49-F238E27FC236}">
                <a16:creationId xmlns:a16="http://schemas.microsoft.com/office/drawing/2014/main" id="{F9DD4578-08A8-D241-83FE-B09E44EF8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534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32" y="3034308"/>
            <a:ext cx="4852220" cy="10916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3832" y="4125920"/>
            <a:ext cx="4852220" cy="574053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C491D1F2-16F0-6845-8409-BA505E420A2D}"/>
              </a:ext>
            </a:extLst>
          </p:cNvPr>
          <p:cNvSpPr/>
          <p:nvPr userDrawn="1"/>
        </p:nvSpPr>
        <p:spPr>
          <a:xfrm>
            <a:off x="423636" y="2472118"/>
            <a:ext cx="111019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</a:rPr>
              <a:t>8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7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4534-C4A0-1744-A0AE-D418451B47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79" r:id="rId12"/>
    <p:sldLayoutId id="2147483700" r:id="rId13"/>
    <p:sldLayoutId id="2147483666" r:id="rId14"/>
    <p:sldLayoutId id="2147483680" r:id="rId15"/>
    <p:sldLayoutId id="2147483683" r:id="rId16"/>
    <p:sldLayoutId id="2147483682" r:id="rId17"/>
    <p:sldLayoutId id="2147483688" r:id="rId18"/>
    <p:sldLayoutId id="2147483686" r:id="rId19"/>
    <p:sldLayoutId id="2147483689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C583-EACD-6846-B7D1-0509D1A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97FF-24D1-FF44-9183-ECF09E7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Requerimientos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4CA6C-1531-1E48-9E5F-F758F62F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67" y="1075371"/>
            <a:ext cx="14151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1. Administración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398405"/>
            <a:ext cx="41694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Catálogos administración por el usuario (administrador </a:t>
            </a:r>
            <a:r>
              <a:rPr lang="es-419" dirty="0" err="1"/>
              <a:t>power</a:t>
            </a:r>
            <a:r>
              <a:rPr lang="es-419" dirty="0"/>
              <a:t> </a:t>
            </a:r>
            <a:r>
              <a:rPr lang="es-419" dirty="0" err="1"/>
              <a:t>user</a:t>
            </a:r>
            <a:r>
              <a:rPr lang="es-419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Módulo de configuración de </a:t>
            </a:r>
            <a:r>
              <a:rPr lang="es-419" dirty="0" err="1"/>
              <a:t>workflows</a:t>
            </a:r>
            <a:endParaRPr lang="es-419" dirty="0"/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Módulo de configuración de grupos calendario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Carga de archivos bajo un </a:t>
            </a:r>
            <a:r>
              <a:rPr lang="es-419" dirty="0" err="1"/>
              <a:t>layout</a:t>
            </a:r>
            <a:endParaRPr lang="es-419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067" y="2538245"/>
            <a:ext cx="10935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2. Usabilidad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2861279"/>
            <a:ext cx="4169411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Aplicación responsiva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Pensada para funcionar en Tablet y </a:t>
            </a:r>
            <a:r>
              <a:rPr lang="es-419" dirty="0" err="1"/>
              <a:t>smartphones</a:t>
            </a:r>
            <a:endParaRPr lang="es-419" dirty="0"/>
          </a:p>
          <a:p>
            <a:pPr marL="342900" indent="-342900">
              <a:buFont typeface="+mj-lt"/>
              <a:buAutoNum type="arabicPeriod"/>
            </a:pPr>
            <a:r>
              <a:rPr lang="es-419" dirty="0" err="1"/>
              <a:t>Workflows</a:t>
            </a:r>
            <a:r>
              <a:rPr lang="es-419" dirty="0"/>
              <a:t> de aprobación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Módulo Administración / Configuración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 err="1"/>
              <a:t>Audit</a:t>
            </a:r>
            <a:r>
              <a:rPr lang="es-419" dirty="0"/>
              <a:t> </a:t>
            </a:r>
            <a:r>
              <a:rPr lang="es-419" dirty="0" err="1"/>
              <a:t>trail</a:t>
            </a:r>
            <a:r>
              <a:rPr lang="es-419" dirty="0"/>
              <a:t> de cambios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Importación de archivos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Generación de archivos para </a:t>
            </a:r>
            <a:r>
              <a:rPr lang="es-419" dirty="0" err="1"/>
              <a:t>Ps</a:t>
            </a:r>
            <a:r>
              <a:rPr lang="es-419" dirty="0"/>
              <a:t> y para Data </a:t>
            </a:r>
            <a:r>
              <a:rPr lang="es-419" dirty="0" err="1"/>
              <a:t>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996415"/>
            <a:ext cx="23082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3. Configuración de conceptos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1693" y="1319449"/>
            <a:ext cx="385398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Percepciones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Deducciones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Con capacidad de identificar si es por monto / unidad / %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Mapeo de conceptos por: País, Ciudad, </a:t>
            </a:r>
            <a:r>
              <a:rPr lang="es-419" dirty="0" err="1"/>
              <a:t>Site</a:t>
            </a:r>
            <a:r>
              <a:rPr lang="es-419" dirty="0"/>
              <a:t>, Programa, cliente, </a:t>
            </a:r>
            <a:r>
              <a:rPr lang="es-419" dirty="0" err="1"/>
              <a:t>Cluster</a:t>
            </a:r>
            <a:endParaRPr lang="es-419" dirty="0"/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Mapeo de conceptos en herramienta de nómina manual vs mapeo de conceptos PS (N -&gt; 1)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Acceso / Permiso de conceptos de acuerdo al perfil de usuario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" y="4294275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Se requiere que la herramienta funcione a través de </a:t>
            </a:r>
            <a:r>
              <a:rPr lang="es-ES" dirty="0" err="1">
                <a:solidFill>
                  <a:srgbClr val="FF0000"/>
                </a:solidFill>
              </a:rPr>
              <a:t>WiFi</a:t>
            </a:r>
            <a:r>
              <a:rPr lang="es-ES" dirty="0">
                <a:solidFill>
                  <a:srgbClr val="FF0000"/>
                </a:solidFill>
              </a:rPr>
              <a:t> y  que las aprobaciones se puedan realizar a través de una app móvil.</a:t>
            </a:r>
          </a:p>
        </p:txBody>
      </p:sp>
    </p:spTree>
    <p:extLst>
      <p:ext uri="{BB962C8B-B14F-4D97-AF65-F5344CB8AC3E}">
        <p14:creationId xmlns:p14="http://schemas.microsoft.com/office/powerpoint/2010/main" val="38669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C583-EACD-6846-B7D1-0509D1A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97FF-24D1-FF44-9183-ECF09E7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Requerimientos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4CA6C-1531-1E48-9E5F-F758F62F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67" y="1075371"/>
            <a:ext cx="10615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4. Seguridad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398405"/>
            <a:ext cx="391979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Manejo de perfiles de usuario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Los conceptos están ligados a un perfil o perfiles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Trazabilidad (</a:t>
            </a:r>
            <a:r>
              <a:rPr lang="es-419" dirty="0" err="1"/>
              <a:t>Auditabilidad</a:t>
            </a:r>
            <a:r>
              <a:rPr lang="es-419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Acceso desde cualquier lugar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 err="1"/>
              <a:t>Login</a:t>
            </a:r>
            <a:r>
              <a:rPr lang="es-419" dirty="0"/>
              <a:t> con el usuario CCMS / ADS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067" y="2888759"/>
            <a:ext cx="11049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5. </a:t>
            </a:r>
            <a:r>
              <a:rPr lang="es-419" dirty="0" err="1"/>
              <a:t>Workflows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3211793"/>
            <a:ext cx="424654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Por concepto de acuerdo al mapeo de conceptos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“N” niveles de aprobación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Configuración de aprobaciones en tiempo real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Monitor de </a:t>
            </a:r>
            <a:r>
              <a:rPr lang="es-419" dirty="0" err="1"/>
              <a:t>workflows</a:t>
            </a:r>
            <a:endParaRPr lang="es-419" dirty="0"/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Aprobaciones automáticas por tiempo (</a:t>
            </a:r>
            <a:r>
              <a:rPr lang="es-419" dirty="0" err="1"/>
              <a:t>Temporizaor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996415"/>
            <a:ext cx="26795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6. Reportes (consulta en el sistema)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1693" y="1319449"/>
            <a:ext cx="385398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Historial general / individual (específico por </a:t>
            </a:r>
            <a:r>
              <a:rPr lang="es-419" dirty="0" err="1"/>
              <a:t>ccmsid</a:t>
            </a:r>
            <a:r>
              <a:rPr lang="es-419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Información de periodo general / individual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De acuerdo a la estructura de concepto e individual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Capacidad de seleccionar / ordenar por concepto por grupo de concepto / por mapeo de país / </a:t>
            </a:r>
            <a:r>
              <a:rPr lang="es-419" dirty="0" err="1"/>
              <a:t>site</a:t>
            </a:r>
            <a:r>
              <a:rPr lang="es-419" dirty="0"/>
              <a:t>/ ..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Reportes para data </a:t>
            </a:r>
            <a:r>
              <a:rPr lang="es-419" dirty="0" err="1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9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C583-EACD-6846-B7D1-0509D1A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4534-C4A0-1744-A0AE-D418451B474A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F97FF-24D1-FF44-9183-ECF09E7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Requerimientos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4CA6C-1531-1E48-9E5F-F758F62F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67" y="1075371"/>
            <a:ext cx="780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7. Cierre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1398405"/>
            <a:ext cx="39002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Manejo de periodos: catorcena / quincena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Tipo de nómina: Ordinaria, Extemporánea, Especial, Finiquitos Fondo de Ahorro, Aguinaldo, etc.)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Los periodos se cierran: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419" dirty="0"/>
              <a:t>Cierre mensual ( dentro de la configuración de periodo indicar mes al que corresponde)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419" dirty="0"/>
              <a:t>Cierre anual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996415"/>
            <a:ext cx="1194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8. Exportación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1693" y="1319449"/>
            <a:ext cx="385398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dirty="0"/>
              <a:t>Por periodo – tipo de nómina – empresa – grupo calendario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Consulta de la exportación 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Generación de reportes</a:t>
            </a:r>
          </a:p>
          <a:p>
            <a:pPr marL="342900" indent="-342900">
              <a:buFont typeface="+mj-lt"/>
              <a:buAutoNum type="arabicPeriod"/>
            </a:pPr>
            <a:r>
              <a:rPr lang="es-419" dirty="0"/>
              <a:t>Control de generación de archivos ( historial)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3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P 1">
      <a:dk1>
        <a:srgbClr val="000000"/>
      </a:dk1>
      <a:lt1>
        <a:srgbClr val="FFFFFF"/>
      </a:lt1>
      <a:dk2>
        <a:srgbClr val="771E95"/>
      </a:dk2>
      <a:lt2>
        <a:srgbClr val="F8F8F8"/>
      </a:lt2>
      <a:accent1>
        <a:srgbClr val="FF5C00"/>
      </a:accent1>
      <a:accent2>
        <a:srgbClr val="2F46B0"/>
      </a:accent2>
      <a:accent3>
        <a:srgbClr val="00AF9A"/>
      </a:accent3>
      <a:accent4>
        <a:srgbClr val="F82B7E"/>
      </a:accent4>
      <a:accent5>
        <a:srgbClr val="00D668"/>
      </a:accent5>
      <a:accent6>
        <a:srgbClr val="F3D100"/>
      </a:accent6>
      <a:hlink>
        <a:srgbClr val="0087FF"/>
      </a:hlink>
      <a:folHlink>
        <a:srgbClr val="771E9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3078</TotalTime>
  <Words>361</Words>
  <Application>Microsoft Office PowerPoint</Application>
  <PresentationFormat>Presentación en pantalla (16:9)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Requerimientos</vt:lpstr>
      <vt:lpstr>Requerimientos</vt:lpstr>
      <vt:lpstr>Requerimientos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Jesus De los Santos</cp:lastModifiedBy>
  <cp:revision>56</cp:revision>
  <dcterms:created xsi:type="dcterms:W3CDTF">2018-08-13T17:07:51Z</dcterms:created>
  <dcterms:modified xsi:type="dcterms:W3CDTF">2019-02-07T19:36:46Z</dcterms:modified>
</cp:coreProperties>
</file>