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F89-32FC-4F16-B5F2-08CDFB6B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8E01F-4162-43FC-90C4-02CFBEEC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BDBD-1B60-4188-A712-2C950C9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71D46-4A13-4204-9A19-662B656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3AF14-99F5-4F2D-8F97-7BC7F8C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FF1F-0AEB-490E-99D2-8AA2E4E6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8D40C-705F-42D1-BF5F-0EC69F4C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61D7E-6C62-4481-BBF1-B96B088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827F3-22FF-4F4A-8B72-F741F12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9C46-DC28-41D2-A249-335F166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C22C2-2C9D-4986-9BF4-AAFACE6C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C6786F-92A1-4E12-A10A-2136731D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7B11-0093-441C-A2B1-68791F4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6B40F-77EE-44CE-B522-0D4D820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B613-1CB7-4423-9DAF-CE4BBC3B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8869-B54D-4615-813F-41DA098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B30B1-8C16-4F10-9F31-F94485A2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7E512-A188-4412-9E51-C52F2D8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66224-E81F-4188-BE7C-0FA327B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DDE1F-3BBE-4C9B-859B-897C9DE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AEC4-1B6C-4024-88ED-C7FCF69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59A-ED11-4A81-89AE-E49CA50A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67D7C-DEA2-4D21-92DE-B8618906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665E2-010A-4EC2-9F43-F8C5B82C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73E67-890D-43F2-95B4-435BEB9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6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97E-972D-4909-923D-88F614C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B45A8-06DD-4819-838C-EDAEE8E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2B96E-855A-4AC1-B7F8-9377B2A8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414CA-FF84-4D8F-9236-F5C3152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33B55-CBAB-42FE-B521-641F2BA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D8981-F177-4193-B48D-DC6342B7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2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8EC-B25B-4EEC-BF3F-89B6DBB0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A41A9-4279-4EF8-AA98-03518130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BB0E1-8708-4EAE-A841-4DC6DD98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B9E3B-BFB9-458C-88FC-9B132855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0CBAF-73B8-43E5-B47E-AC61EBB1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68230-57A4-4D09-A2A5-517EA5A6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816338-342F-4490-9AF3-152AE9D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40EF2-6571-4876-8C93-1DA594F6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4B20-D4F4-487E-9F03-69CA348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E9B2A-8CD4-4A9D-996D-489D350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E661E-4B27-43AC-95E9-162BDE3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F60F1-E0DA-44B2-AC4B-FE7EF8C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7AAE-189F-4480-9558-4309013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F1C1E4-079D-4532-9155-36D1289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CE4F5-CCB1-4B30-97EF-B70998D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6D3AC-E072-4840-9512-1531DD4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E7FD-B309-4738-BA54-5778AC0C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D18D09-285E-41F0-94EE-DF40E697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FE0CB-CA21-43F1-8481-CDF657B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95657-8EAB-4D53-817C-E80B149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8ABBE-461B-4CF4-97B9-0EBB7CC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5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C545F-1450-4E43-9D87-EDF8296F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4FC1E-BE5D-404C-AFA4-E43D3415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ECBFA-3BEB-4776-A877-4BD7D9CB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0746-B0DD-45B3-B8A8-90977D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37ECA-1F22-497D-A0C0-B5CB462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B56F3-F3D9-43E5-AB0A-CC1CFCBF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547986-2AAB-4323-9A03-C1B0ABB9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36E7F-BC0D-4D4F-A798-C4E8B8E9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D85FD-1933-4F09-B1D6-63CE5B9C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7082-DEE0-4172-B4B5-F7FDE94EB7DD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E4CE2-DF17-4284-93FF-2E53DF12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9A2B-82E9-47C0-BD38-F58D6A7A4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-1" y="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1.1 Mapeo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80016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Concepto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Ahorros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852BB06-E897-4BDD-85F3-85AEFAB73AB1}"/>
              </a:ext>
            </a:extLst>
          </p:cNvPr>
          <p:cNvSpPr/>
          <p:nvPr/>
        </p:nvSpPr>
        <p:spPr>
          <a:xfrm rot="10800000">
            <a:off x="9237677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6FBCDFF-336A-435E-A809-FAC9BED58437}"/>
              </a:ext>
            </a:extLst>
          </p:cNvPr>
          <p:cNvSpPr/>
          <p:nvPr/>
        </p:nvSpPr>
        <p:spPr>
          <a:xfrm rot="10800000">
            <a:off x="9237676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F6BA541D-7406-441E-95D3-A8A310D162A5}"/>
              </a:ext>
            </a:extLst>
          </p:cNvPr>
          <p:cNvSpPr/>
          <p:nvPr/>
        </p:nvSpPr>
        <p:spPr>
          <a:xfrm rot="10800000">
            <a:off x="9237675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53BC5241-A3C7-44B8-A710-9E5F961FC224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54916A4-6837-4C7A-B79E-2C913F1446F8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9F1F7816-ABAC-4016-A0C8-C3D96EA17E67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A503FDC-4D80-4708-B5D5-B27CB84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F5159D-6556-4E41-8320-8AF4FEAE57D9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9. Carga Masiva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C923B1-14EF-4B34-8A5F-C3269664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22198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01164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Borrador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1530A7A-7E0C-45BD-B6BE-B7CC64B3529D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76780-C0AF-4378-A688-D07F9DBA2219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70813B8-16A2-4457-A08F-769FA0B4987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550B4B-EA55-4A41-8618-C15287110A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4F7132-2B7D-4230-8DC7-BBC9575B7AAB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65CE6-92DF-403E-AD67-996BF14D1E2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0DA1AA7E-C1E9-47D7-8456-E0C5C1B379A1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EA8C5-4AAC-43E8-AEAC-65068D1EA91D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17643F-447C-49D9-8CCD-8557D44A7D5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FC63ED-9CB1-4CE3-8208-CDD1A42D7F2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92B290E-DF31-4825-9507-7A33EB057A3D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52E524-E4D8-4C0B-90BB-29C7A9048BBE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C05EA3D-DA74-44CE-A859-1D7CA7C960D0}"/>
              </a:ext>
            </a:extLst>
          </p:cNvPr>
          <p:cNvSpPr/>
          <p:nvPr/>
        </p:nvSpPr>
        <p:spPr>
          <a:xfrm rot="10800000">
            <a:off x="6136544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A671728-45A6-495C-8C98-A9DBF202A355}"/>
              </a:ext>
            </a:extLst>
          </p:cNvPr>
          <p:cNvSpPr/>
          <p:nvPr/>
        </p:nvSpPr>
        <p:spPr>
          <a:xfrm rot="10800000">
            <a:off x="6136545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100DBCF-DBD1-4C51-9B3C-98B87B5095F0}"/>
              </a:ext>
            </a:extLst>
          </p:cNvPr>
          <p:cNvSpPr/>
          <p:nvPr/>
        </p:nvSpPr>
        <p:spPr>
          <a:xfrm rot="10800000">
            <a:off x="6136545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014287D-3A37-44AC-8ED6-F1CC93FFFA01}"/>
              </a:ext>
            </a:extLst>
          </p:cNvPr>
          <p:cNvSpPr/>
          <p:nvPr/>
        </p:nvSpPr>
        <p:spPr>
          <a:xfrm rot="10800000">
            <a:off x="6136545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ED549A-CEF3-4E2E-9EFE-CF6D4BECB38B}"/>
              </a:ext>
            </a:extLst>
          </p:cNvPr>
          <p:cNvSpPr/>
          <p:nvPr/>
        </p:nvSpPr>
        <p:spPr>
          <a:xfrm>
            <a:off x="8300913" y="2327945"/>
            <a:ext cx="189730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190660-9009-4648-9DC5-F3641E3E863B}"/>
              </a:ext>
            </a:extLst>
          </p:cNvPr>
          <p:cNvSpPr txBox="1"/>
          <p:nvPr/>
        </p:nvSpPr>
        <p:spPr>
          <a:xfrm>
            <a:off x="8300914" y="2270404"/>
            <a:ext cx="238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C:\Archivo.xls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C263092-B269-4CBB-9348-7CB9C98CA7EA}"/>
              </a:ext>
            </a:extLst>
          </p:cNvPr>
          <p:cNvSpPr txBox="1"/>
          <p:nvPr/>
        </p:nvSpPr>
        <p:spPr>
          <a:xfrm>
            <a:off x="7176787" y="2269005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Archivo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AE35AE9-C99C-41F6-9D13-6D424CAE990C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7BCB9A22-89C8-45CC-9128-B79AD0D4176B}"/>
              </a:ext>
            </a:extLst>
          </p:cNvPr>
          <p:cNvSpPr/>
          <p:nvPr/>
        </p:nvSpPr>
        <p:spPr>
          <a:xfrm rot="10800000">
            <a:off x="6136544" y="440753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0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9D9A8656-F415-4BA4-825B-865CBEB5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F29714-99E9-49FA-8521-7F87835461DB}"/>
              </a:ext>
            </a:extLst>
          </p:cNvPr>
          <p:cNvSpPr txBox="1"/>
          <p:nvPr/>
        </p:nvSpPr>
        <p:spPr>
          <a:xfrm>
            <a:off x="-1" y="0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 Flujo de Autorización de Solicitudes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9A261F-F05F-4642-8AFC-2758ECBA6BF0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60655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16ACFF-C521-44BD-8EAB-D34833EC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82D464-3410-47C9-A183-58ADCD7408DF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11. ABC de Nóminas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32BA8A-62CA-4338-8593-160917CE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7954"/>
              </p:ext>
            </p:extLst>
          </p:nvPr>
        </p:nvGraphicFramePr>
        <p:xfrm>
          <a:off x="511727" y="2834040"/>
          <a:ext cx="1120620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4397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73863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34474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4069165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306952102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1365967101"/>
                    </a:ext>
                  </a:extLst>
                </a:gridCol>
                <a:gridCol w="1595223">
                  <a:extLst>
                    <a:ext uri="{9D8B030D-6E8A-4147-A177-3AD203B41FA5}">
                      <a16:colId xmlns:a16="http://schemas.microsoft.com/office/drawing/2014/main" val="19011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12/01/2019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Extemporánea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16/01/2019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Febrero-1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12/02/2019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14/02/2019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 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Mayo-1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12/05/2019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14/05/2019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Futuro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2B8CFCA-AC81-48D7-8F54-D55CB2BE85C2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DBC1A-7A7D-478C-84F7-1C698B20452C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5677B6-84F9-4004-A325-43ABE54BA54D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9BB01646-8568-4300-8D4E-02851DD47D3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7B0B90C-8D5E-4905-8B1A-6DDC13F4FC4A}"/>
              </a:ext>
            </a:extLst>
          </p:cNvPr>
          <p:cNvSpPr/>
          <p:nvPr/>
        </p:nvSpPr>
        <p:spPr>
          <a:xfrm rot="10800000">
            <a:off x="3204564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33DA360-46C1-469C-943F-9408BEFFBFEE}"/>
              </a:ext>
            </a:extLst>
          </p:cNvPr>
          <p:cNvSpPr/>
          <p:nvPr/>
        </p:nvSpPr>
        <p:spPr>
          <a:xfrm rot="10800000">
            <a:off x="3204563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B5A326A-56D4-41A0-A93A-A756F3A41319}"/>
              </a:ext>
            </a:extLst>
          </p:cNvPr>
          <p:cNvSpPr/>
          <p:nvPr/>
        </p:nvSpPr>
        <p:spPr>
          <a:xfrm rot="10800000">
            <a:off x="3204562" y="51723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C008344-DED1-4A78-B0B6-31C62A3044E5}"/>
              </a:ext>
            </a:extLst>
          </p:cNvPr>
          <p:cNvSpPr/>
          <p:nvPr/>
        </p:nvSpPr>
        <p:spPr>
          <a:xfrm rot="10800000">
            <a:off x="11432747" y="32970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FBF8144-72DF-4BB8-8036-9551232DF799}"/>
              </a:ext>
            </a:extLst>
          </p:cNvPr>
          <p:cNvSpPr/>
          <p:nvPr/>
        </p:nvSpPr>
        <p:spPr>
          <a:xfrm rot="10800000">
            <a:off x="11432746" y="368245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C4D3DD9-43D3-4F5B-BAF7-0C2ED1F9CAC7}"/>
              </a:ext>
            </a:extLst>
          </p:cNvPr>
          <p:cNvSpPr/>
          <p:nvPr/>
        </p:nvSpPr>
        <p:spPr>
          <a:xfrm rot="10800000">
            <a:off x="11432745" y="51794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A39E26D-EA73-4CDE-B0A4-C2063DEAC488}"/>
              </a:ext>
            </a:extLst>
          </p:cNvPr>
          <p:cNvSpPr/>
          <p:nvPr/>
        </p:nvSpPr>
        <p:spPr>
          <a:xfrm rot="10800000">
            <a:off x="3205961" y="40458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44B2B9F-EB70-4EA7-A6F9-EAAC0029F888}"/>
              </a:ext>
            </a:extLst>
          </p:cNvPr>
          <p:cNvSpPr/>
          <p:nvPr/>
        </p:nvSpPr>
        <p:spPr>
          <a:xfrm rot="10800000">
            <a:off x="11434144" y="4052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3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41FD28-118F-4A2E-AC9E-F5915D9E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225FEE-CBA8-42F5-97BB-79C7EA092BB2}"/>
              </a:ext>
            </a:extLst>
          </p:cNvPr>
          <p:cNvSpPr txBox="1"/>
          <p:nvPr/>
        </p:nvSpPr>
        <p:spPr>
          <a:xfrm>
            <a:off x="-1" y="0"/>
            <a:ext cx="51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12. Autorización/Cancelación/Rechazo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CA2B502-421C-4367-94AD-B6116F21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5396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502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F12D201-0A37-4761-BCA6-677A27399A0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BC6A6-EAAB-40D3-8023-9BC0CCD4081C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6EC9FBC-DD96-4C62-A11B-DA1CFD130457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B6905B-98B8-4AEF-9AB9-FC13E7FEC54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B9FCD0-A094-44CB-A74D-978A0DF537F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F0C33-43A2-4493-9790-BC5241EA5A7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DF5AFF2-D389-40D0-933D-DB6747B27929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385726-4E25-429E-880C-1FBA86D771F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5EFF8D-1548-4F19-AB95-24E38BB0760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60F69D-F738-4C90-B348-551697A946DE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7920EF9E-14DD-4EC5-83AF-813B43160980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C856BD-18D0-4578-BA4E-108263AB334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6C500A-7EF0-4AE3-9BF3-01EA50E7B62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Procesar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83A11AB-D40F-41E5-B776-8B05E505802C}"/>
              </a:ext>
            </a:extLst>
          </p:cNvPr>
          <p:cNvSpPr/>
          <p:nvPr/>
        </p:nvSpPr>
        <p:spPr>
          <a:xfrm rot="10800000">
            <a:off x="4546804" y="35918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78F655D4-63C1-459E-BAC6-BB3B83DA7DB3}"/>
              </a:ext>
            </a:extLst>
          </p:cNvPr>
          <p:cNvSpPr/>
          <p:nvPr/>
        </p:nvSpPr>
        <p:spPr>
          <a:xfrm rot="10800000">
            <a:off x="4546803" y="39773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4ED30497-A159-47A1-8D65-00E3DB90B84E}"/>
              </a:ext>
            </a:extLst>
          </p:cNvPr>
          <p:cNvSpPr/>
          <p:nvPr/>
        </p:nvSpPr>
        <p:spPr>
          <a:xfrm rot="10800000">
            <a:off x="4546802" y="57847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5C6C8E9-D23B-4284-82B3-FCC63D4544EF}"/>
              </a:ext>
            </a:extLst>
          </p:cNvPr>
          <p:cNvSpPr/>
          <p:nvPr/>
        </p:nvSpPr>
        <p:spPr>
          <a:xfrm rot="10800000">
            <a:off x="4548201" y="434785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739DE9D-B622-4943-A91B-9749466D4C08}"/>
              </a:ext>
            </a:extLst>
          </p:cNvPr>
          <p:cNvSpPr/>
          <p:nvPr/>
        </p:nvSpPr>
        <p:spPr>
          <a:xfrm rot="10800000">
            <a:off x="4550997" y="46708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2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C874CAFE-E771-426B-A728-FFA7392A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9DF3AD-8D51-47AB-897E-DC9425AA06B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14 Proceso de Notificaciones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4649F5-900F-4019-9C85-9C602872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71294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6425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39816BD1-8933-4BAC-A1FE-3A39167E808A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845019-B38B-4058-B690-7469DE8ACF98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AB70620-810B-4F71-935A-9DC6A483C188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8B231B-4A54-4600-BE05-46459FF7E5E1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C0B57F-1D7C-43A1-AB0F-D91B3057A13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026D2-3E34-4026-AD21-98965AA68E0E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3E9C82DB-7042-4F85-8C82-D8C391C5EC6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BEB73D-DFC6-4671-9A38-6D963036AFB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8FC5D9-04DB-43C2-BA72-DEE56F1D7FFB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3630F0-8545-44F5-933B-42896422B4D6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E6EC52E-9162-4569-B96F-3928654387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E374A1-D937-4E29-9AA1-4474141ACB5C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C67724-D5F6-42A2-8860-7D7D8332E909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Notificar</a:t>
            </a:r>
          </a:p>
        </p:txBody>
      </p:sp>
    </p:spTree>
    <p:extLst>
      <p:ext uri="{BB962C8B-B14F-4D97-AF65-F5344CB8AC3E}">
        <p14:creationId xmlns:p14="http://schemas.microsoft.com/office/powerpoint/2010/main" val="101513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E5F9AB0A-566E-479C-A289-B102524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8A5938-E474-47DA-8756-9E240FB234C1}"/>
              </a:ext>
            </a:extLst>
          </p:cNvPr>
          <p:cNvSpPr txBox="1"/>
          <p:nvPr/>
        </p:nvSpPr>
        <p:spPr>
          <a:xfrm>
            <a:off x="-1" y="0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15. Generación de archivos Excel para PeopleSoft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18751E-9B3F-4E5D-9945-DE3CC6023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53105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8417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20128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51984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14929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44F69A2F-463C-4B57-86F5-22C15EA6F513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23BF57-0EEC-4885-8D0A-C1ED4FA3E28B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52E36F-3556-484D-96C1-3C85ACCEA6F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C9110-C428-4FD4-9422-24A25C57A17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74007F-115D-466C-B005-8FD2D47E90EE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485EE-B1A0-4197-85CC-EBEE2C027E2C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2FE6EC39-F5CD-4BC7-B7D0-3E38C945728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A358F-B3B4-4928-BF4D-0975ABCFF34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144657-3FD4-4169-83C8-18776A038A6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7CD928-4B5D-41B1-8512-AD748ADCDB2F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27759F2-E0CE-4FD5-9454-369A21D6FE4A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08503D-C9C1-4110-909F-8C0ACF232C7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844196-8760-4C09-8509-80F983B1A08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</a:t>
            </a:r>
          </a:p>
        </p:txBody>
      </p:sp>
    </p:spTree>
    <p:extLst>
      <p:ext uri="{BB962C8B-B14F-4D97-AF65-F5344CB8AC3E}">
        <p14:creationId xmlns:p14="http://schemas.microsoft.com/office/powerpoint/2010/main" val="147773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B304F8-A952-477F-9384-87B4F09F76CC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16. Consulta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98CC1D-D309-40BB-82B2-E84EF2F8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2341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7FD79D5E-64D8-4066-8328-E52C19038B3D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EEED60-3D91-4AB4-B716-62D41B7376A3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B57D4753-4138-4342-82EC-6F755A310CCE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4E4553C-64F9-47C9-8C1E-40B93B27666C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A8795F2-C20C-418C-B9BB-8EE69096C10F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F04B64-912E-4A42-BA11-65F229477D69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EFE25C2-68D2-4119-9D18-5B12E85126B0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A1825D8-F98C-42BE-B258-20274E54407E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5D37B6-7D0B-4672-A75F-1AE89C8353CA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C5F819-546E-43C2-93BF-8E77D9FE58E1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D453DFB-E7BC-4823-AFB0-882404A6B1C7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F60B5A-D654-475E-99A6-7F9163C2C76C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067B865-3AC8-4203-BF9B-C4DD81C720CB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5872DB4-D691-432F-8443-7704CE39567C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BB01675-1701-45AB-8FE2-21143AAA7C1B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CCADC4B-2B59-40BC-8580-1D49B3DFAB0E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8036AA0-5A51-4F61-8F4D-97C89B96DDA1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10AB8EE-1348-4247-94C9-F74C33C0C1B4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BF4017BB-BE1E-418C-8B2A-44AB93EA18CB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F133608-3E30-47DF-9199-65F7B6396C35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82BBBFF-2FC0-4CD6-A27E-091B7D852FAD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EDC86F-4310-46CB-BBE0-D800E5D72FFD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2FACADFA-B558-4F42-A9A9-8221178AE58C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3A93A1-3ACE-419A-B513-CDC72F424CEC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A4156C2-8922-497F-996E-58B282DA3618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F4219AF-022A-48C5-93B3-077E624A68E8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B3F47D8B-C45C-4F1C-B151-C922F93272FC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8AD7FCA-9FDC-46D0-9161-E5524B8E64B9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C2CDD8-22FE-467E-A726-9E146187FCE7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91AAE2-8B83-4DD8-9BF2-920A24E563BC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0DAECD0-FC23-449C-B6C7-A82876F8F796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2E8A2097-F27D-42CA-8867-F6A85C62F923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6FC3501-DCD4-4053-9E16-2A4DA6C82128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72A1240-3976-41D9-9359-046999761D90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98EC679-4827-4B6B-AE7F-410704D8D3C3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7D74EC3F-3BFF-484E-8119-FD5BEF5EE3D2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2E29528-DE31-483E-8E9E-58AA03EA32D3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4218343-56F8-46A2-B4D1-A928C8A8EE7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XLS</a:t>
            </a:r>
          </a:p>
        </p:txBody>
      </p:sp>
    </p:spTree>
    <p:extLst>
      <p:ext uri="{BB962C8B-B14F-4D97-AF65-F5344CB8AC3E}">
        <p14:creationId xmlns:p14="http://schemas.microsoft.com/office/powerpoint/2010/main" val="359191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2549A4-E170-4DC2-99B1-E9BEFCF99A72}"/>
              </a:ext>
            </a:extLst>
          </p:cNvPr>
          <p:cNvSpPr txBox="1"/>
          <p:nvPr/>
        </p:nvSpPr>
        <p:spPr>
          <a:xfrm>
            <a:off x="-1" y="0"/>
            <a:ext cx="5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17 Programa de extracción de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E57074-B05A-4677-98E9-FBE351627EB2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37289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6BBF6B-F98F-4B29-8A8D-4238632BB8FD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18 Reporte General</a:t>
            </a:r>
          </a:p>
        </p:txBody>
      </p:sp>
      <p:pic>
        <p:nvPicPr>
          <p:cNvPr id="5" name="Picture 1" descr="Inicio">
            <a:extLst>
              <a:ext uri="{FF2B5EF4-FFF2-40B4-BE49-F238E27FC236}">
                <a16:creationId xmlns:a16="http://schemas.microsoft.com/office/drawing/2014/main" id="{15A9198E-3624-4844-9A1B-224950C9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7E35309-D14D-43E7-B58A-43A5174C5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01623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87972738-3440-4CDC-A580-6FCFF9D50A99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BEC33A-0513-47D2-81BF-CE012BAE0EC8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4A2ABC-95F4-4CD6-9E05-D23584631B6A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95BAE-F321-40C5-8042-2B4E0F7A7CEB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0A3FE9-3440-42BF-AB41-728B03A4484B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4059C3-B803-49EC-8857-BCF2F56FB3B8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6139334F-211E-4956-A814-8065A7C74FF2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2ADBC1-6AAE-4591-8F63-FC9632BA6E79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7CF25D-C332-4289-BF05-55F023FCCFD7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573DAA-9DD3-4118-9986-51856DE19CF0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09DCFCAF-D56B-45AB-ACE5-8F05A1049E31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A247EBA-4787-438B-B022-0137F363ECD7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705E68B-24D6-4F7B-A626-DB2D3087FACF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677854-00A2-431E-AD78-485E99E3511F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7638D3AB-29D4-425C-9EAB-6FFDCC6F69C4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93C648-A25D-46D8-8158-8F9A2B88B479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38DDF3-71E9-4538-83D2-FAB715683CC7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02F3FB-AA60-4F11-9DEC-FCE676D0170E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024021A1-C5EF-49DF-9AC9-38D66F91C0B4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4D1BCD-6477-45A2-A7EF-EE978F8F2C8C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25797A-5B5E-450F-9013-0D5DFC066172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45291A-37BA-4541-825A-F055B57062E9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C32C64FE-7F2C-41F6-B72F-830468DA2506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E588E44-DD0B-4643-93E3-B7986E5C6105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F29FDB4-2C00-4142-BD44-6F047440D113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1E2094-2574-42AB-AA1A-2760F64C769D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F9EA4E26-DBF6-48E7-B405-4749EE67E8C6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71B2B2-FE8E-4591-984E-2F3D5F931F10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E69F34-E050-4E4D-A6C8-F9BE42877F61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31570B7-60C6-49B9-89C5-DFBBBA1A3CF1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0329F96-B00C-45C8-B026-B02F97C8610D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952FFAFB-21EC-470D-A07F-161ABFB2F95D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4E4197-EECA-4C4D-8C58-3376DC67905C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918824C-B1FD-4311-8E80-8CAC8D236A07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D143E5-BECC-4BF0-800A-D5397D537A6B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33F04E6-87C9-4550-A355-481052751863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5A21AE-FBA8-40EA-8341-6CA6996A0FD8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D8AFF2D-2F59-42E6-B974-D837FCA9C5B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Repote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24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7A26AE-761E-4D3C-A642-BDD4F19B12C0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 Reporte de Auditoría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16805C9-9062-41A9-A391-C1C52064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0066"/>
              </p:ext>
            </p:extLst>
          </p:nvPr>
        </p:nvGraphicFramePr>
        <p:xfrm>
          <a:off x="511727" y="2992820"/>
          <a:ext cx="11223073" cy="3774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526039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4243705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Involucrados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Autorizar-Cancelada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EB2FD9E-8F6E-4815-9DCE-D7EB0B9C036E}"/>
              </a:ext>
            </a:extLst>
          </p:cNvPr>
          <p:cNvSpPr/>
          <p:nvPr/>
        </p:nvSpPr>
        <p:spPr>
          <a:xfrm>
            <a:off x="1862356" y="25244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4D5DF-B833-4F4D-A146-679C45144FE0}"/>
              </a:ext>
            </a:extLst>
          </p:cNvPr>
          <p:cNvSpPr txBox="1"/>
          <p:nvPr/>
        </p:nvSpPr>
        <p:spPr>
          <a:xfrm>
            <a:off x="1904301" y="246690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562FE6D4-A40E-4207-9DE6-CAA5A7C2086F}"/>
              </a:ext>
            </a:extLst>
          </p:cNvPr>
          <p:cNvSpPr/>
          <p:nvPr/>
        </p:nvSpPr>
        <p:spPr>
          <a:xfrm rot="10800000">
            <a:off x="3238150" y="25831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ED285-30BB-4350-A9E2-3218BD7A0E98}"/>
              </a:ext>
            </a:extLst>
          </p:cNvPr>
          <p:cNvSpPr txBox="1"/>
          <p:nvPr/>
        </p:nvSpPr>
        <p:spPr>
          <a:xfrm>
            <a:off x="343947" y="2465507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50C244-A69E-412E-A3E8-EF2F917FDF99}"/>
              </a:ext>
            </a:extLst>
          </p:cNvPr>
          <p:cNvSpPr/>
          <p:nvPr/>
        </p:nvSpPr>
        <p:spPr>
          <a:xfrm>
            <a:off x="1862355" y="208387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2BE649-4E1C-47D4-A7FC-A9938C29AE94}"/>
              </a:ext>
            </a:extLst>
          </p:cNvPr>
          <p:cNvSpPr txBox="1"/>
          <p:nvPr/>
        </p:nvSpPr>
        <p:spPr>
          <a:xfrm>
            <a:off x="1904300" y="202633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D285B9C0-4DA6-43B2-9313-5EB199100F7D}"/>
              </a:ext>
            </a:extLst>
          </p:cNvPr>
          <p:cNvSpPr/>
          <p:nvPr/>
        </p:nvSpPr>
        <p:spPr>
          <a:xfrm rot="10800000">
            <a:off x="3238149" y="214260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77549-5446-4F2B-A3C8-956C352146B5}"/>
              </a:ext>
            </a:extLst>
          </p:cNvPr>
          <p:cNvSpPr txBox="1"/>
          <p:nvPr/>
        </p:nvSpPr>
        <p:spPr>
          <a:xfrm>
            <a:off x="1258347" y="2024938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A02EC69-3BDB-4A23-9FA1-F03F372462A1}"/>
              </a:ext>
            </a:extLst>
          </p:cNvPr>
          <p:cNvSpPr/>
          <p:nvPr/>
        </p:nvSpPr>
        <p:spPr>
          <a:xfrm>
            <a:off x="4237840" y="208527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F5A-07D8-4084-9E4E-AFFFBF277069}"/>
              </a:ext>
            </a:extLst>
          </p:cNvPr>
          <p:cNvSpPr txBox="1"/>
          <p:nvPr/>
        </p:nvSpPr>
        <p:spPr>
          <a:xfrm>
            <a:off x="4279785" y="202773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33333882-831D-4F0F-889E-973994C030ED}"/>
              </a:ext>
            </a:extLst>
          </p:cNvPr>
          <p:cNvSpPr/>
          <p:nvPr/>
        </p:nvSpPr>
        <p:spPr>
          <a:xfrm rot="10800000">
            <a:off x="5613634" y="214399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64E01B-09E5-4998-B573-A6D418E703B6}"/>
              </a:ext>
            </a:extLst>
          </p:cNvPr>
          <p:cNvSpPr txBox="1"/>
          <p:nvPr/>
        </p:nvSpPr>
        <p:spPr>
          <a:xfrm>
            <a:off x="3415717" y="202633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4C2852-8293-4561-9645-85756D73D29C}"/>
              </a:ext>
            </a:extLst>
          </p:cNvPr>
          <p:cNvSpPr/>
          <p:nvPr/>
        </p:nvSpPr>
        <p:spPr>
          <a:xfrm>
            <a:off x="6462323" y="208667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E83089-71F2-4689-9372-B5347359C8CE}"/>
              </a:ext>
            </a:extLst>
          </p:cNvPr>
          <p:cNvSpPr txBox="1"/>
          <p:nvPr/>
        </p:nvSpPr>
        <p:spPr>
          <a:xfrm>
            <a:off x="6462324" y="2029133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084B32E-89E0-42F6-8B5A-0457453F7D13}"/>
              </a:ext>
            </a:extLst>
          </p:cNvPr>
          <p:cNvSpPr/>
          <p:nvPr/>
        </p:nvSpPr>
        <p:spPr>
          <a:xfrm rot="10800000">
            <a:off x="7838117" y="214539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A13CBD-166D-4590-BF50-9477387A9706}"/>
              </a:ext>
            </a:extLst>
          </p:cNvPr>
          <p:cNvSpPr txBox="1"/>
          <p:nvPr/>
        </p:nvSpPr>
        <p:spPr>
          <a:xfrm>
            <a:off x="5841537" y="2027734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97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66211048-AF7A-41FC-8F47-380800AC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EDE59C-A8A1-413A-9093-EA5799D8AB9B}"/>
              </a:ext>
            </a:extLst>
          </p:cNvPr>
          <p:cNvSpPr txBox="1"/>
          <p:nvPr/>
        </p:nvSpPr>
        <p:spPr>
          <a:xfrm>
            <a:off x="0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Catálogo de Roles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528F3D-5D21-4583-AF5A-7D23AE6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0822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709644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Coordinador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0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717313-2642-4CBE-A4F1-9302DDD332C3}"/>
              </a:ext>
            </a:extLst>
          </p:cNvPr>
          <p:cNvSpPr txBox="1"/>
          <p:nvPr/>
        </p:nvSpPr>
        <p:spPr>
          <a:xfrm>
            <a:off x="-1" y="0"/>
            <a:ext cx="62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 Programa de Depuración o Cierre de </a:t>
            </a:r>
            <a:r>
              <a:rPr lang="es-MX" dirty="0" err="1"/>
              <a:t>Movs</a:t>
            </a:r>
            <a:r>
              <a:rPr lang="es-MX" dirty="0"/>
              <a:t>. no autorizados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556A2E-A7FA-45E2-8F2C-FFB6CFE8DFD5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9728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19C1EE-908C-4B62-B0AC-F2E75235BCA2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1DAC2406-C024-4DFA-B9D5-B297D468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D16D63-22E2-4DEF-9222-8E9BE4B9DD0F}"/>
              </a:ext>
            </a:extLst>
          </p:cNvPr>
          <p:cNvSpPr txBox="1"/>
          <p:nvPr/>
        </p:nvSpPr>
        <p:spPr>
          <a:xfrm>
            <a:off x="-1" y="0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</a:t>
            </a:r>
            <a:r>
              <a:rPr lang="es-MX" dirty="0" err="1"/>
              <a:t>Config</a:t>
            </a:r>
            <a:r>
              <a:rPr lang="es-MX" dirty="0"/>
              <a:t>. Percepción/Deducción por País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97A1A4-5A83-4F0B-A430-4396A7FA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023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D93E5D9-95F8-4E17-BE72-0C240B37AAA3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6E811F-1A1E-4497-9B74-F00C4F47A796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8A25A-CD7A-429C-8459-FAE29CC8F1DA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84A832-E717-4A55-AF7D-4565C503AEE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099192D-5D89-4F08-B8A5-DA6E5C430378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2EC1E04-B502-4F0B-BE6D-C108E6A51E70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B330354D-542A-4824-9BE1-8AF9251E53BD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28D8B04-E961-45CE-AAFD-B8458D25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2F6C97-27FF-4ED5-9DBF-691476B1FC9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ABC Flujo de Autorización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E38B999-858D-4308-A4CA-F57DDB59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95462"/>
              </p:ext>
            </p:extLst>
          </p:nvPr>
        </p:nvGraphicFramePr>
        <p:xfrm>
          <a:off x="511725" y="2834040"/>
          <a:ext cx="1124685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096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483141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89809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Autorización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1-2-3-4-5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Carlos, Darío, 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1-4-5-6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94EE4D7-0046-4CC6-B37E-C780A43F2C0A}"/>
              </a:ext>
            </a:extLst>
          </p:cNvPr>
          <p:cNvSpPr/>
          <p:nvPr/>
        </p:nvSpPr>
        <p:spPr>
          <a:xfrm rot="10800000">
            <a:off x="3584895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20539E6-300E-4DD8-98B9-B0827779BF41}"/>
              </a:ext>
            </a:extLst>
          </p:cNvPr>
          <p:cNvSpPr/>
          <p:nvPr/>
        </p:nvSpPr>
        <p:spPr>
          <a:xfrm rot="10800000">
            <a:off x="3584894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F72265C-0DF0-42C1-8A54-99F37D7602AC}"/>
              </a:ext>
            </a:extLst>
          </p:cNvPr>
          <p:cNvSpPr/>
          <p:nvPr/>
        </p:nvSpPr>
        <p:spPr>
          <a:xfrm rot="10800000">
            <a:off x="3584893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B56968-2038-4424-8072-5B0AD9294459}"/>
              </a:ext>
            </a:extLst>
          </p:cNvPr>
          <p:cNvSpPr/>
          <p:nvPr/>
        </p:nvSpPr>
        <p:spPr>
          <a:xfrm rot="10800000">
            <a:off x="1647038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C6F9B97A-4D86-42CA-B872-C87F4F72AC1F}"/>
              </a:ext>
            </a:extLst>
          </p:cNvPr>
          <p:cNvSpPr/>
          <p:nvPr/>
        </p:nvSpPr>
        <p:spPr>
          <a:xfrm rot="10800000">
            <a:off x="1647037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A8B3D73-8F41-4427-ABBE-37D67A0E6FE6}"/>
              </a:ext>
            </a:extLst>
          </p:cNvPr>
          <p:cNvSpPr/>
          <p:nvPr/>
        </p:nvSpPr>
        <p:spPr>
          <a:xfrm rot="10800000">
            <a:off x="1647036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0D6261-6CBF-4D18-819F-942DDB778D90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FEF974-E468-4D1D-BBB5-F5CB195AA051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3F55953-C376-4D75-B191-BD91C002BC2C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AE4774-3736-447F-AE74-1480AC8759F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15D0FD-D298-4EB7-A9CF-F56B91065AD4}"/>
              </a:ext>
            </a:extLst>
          </p:cNvPr>
          <p:cNvSpPr txBox="1"/>
          <p:nvPr/>
        </p:nvSpPr>
        <p:spPr>
          <a:xfrm>
            <a:off x="7494167" y="3202389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6C4F0D-889C-4C83-BDD0-BA09F0541C9D}"/>
              </a:ext>
            </a:extLst>
          </p:cNvPr>
          <p:cNvSpPr txBox="1"/>
          <p:nvPr/>
        </p:nvSpPr>
        <p:spPr>
          <a:xfrm>
            <a:off x="7501158" y="3548211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F6F51-AAFD-432D-AD12-21D63D63A9DC}"/>
              </a:ext>
            </a:extLst>
          </p:cNvPr>
          <p:cNvSpPr txBox="1"/>
          <p:nvPr/>
        </p:nvSpPr>
        <p:spPr>
          <a:xfrm>
            <a:off x="7501158" y="4642746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F8A22-537D-495D-B393-1E8FFBB69CF0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330011-BCF0-466F-934F-3CBAD6AA717B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BD0E85D-6057-4169-89D5-54587B6C94C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D2DE60-343B-4552-9CE7-6A29075F717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99F432-625B-4059-A3BC-85A719E0D719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CE766C7-39DF-467D-A61C-E0C9CC91023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CD6D90B5-2E84-4484-9265-15C343800257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FB123D-408B-4BD7-9F99-28576AE8D626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ABBACE-7E9F-44D5-939F-C286A18419E7}"/>
              </a:ext>
            </a:extLst>
          </p:cNvPr>
          <p:cNvSpPr/>
          <p:nvPr/>
        </p:nvSpPr>
        <p:spPr>
          <a:xfrm>
            <a:off x="7906630" y="231955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422312-A917-4EF7-82CB-107200DC8B1F}"/>
              </a:ext>
            </a:extLst>
          </p:cNvPr>
          <p:cNvSpPr txBox="1"/>
          <p:nvPr/>
        </p:nvSpPr>
        <p:spPr>
          <a:xfrm>
            <a:off x="7948575" y="226201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14349DA-F58D-4947-9443-A5E51BFAEC1D}"/>
              </a:ext>
            </a:extLst>
          </p:cNvPr>
          <p:cNvSpPr/>
          <p:nvPr/>
        </p:nvSpPr>
        <p:spPr>
          <a:xfrm rot="10800000">
            <a:off x="9282424" y="237827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EFE9C1-6FB2-43C7-8B1E-B4484DDD0359}"/>
              </a:ext>
            </a:extLst>
          </p:cNvPr>
          <p:cNvSpPr txBox="1"/>
          <p:nvPr/>
        </p:nvSpPr>
        <p:spPr>
          <a:xfrm>
            <a:off x="7109674" y="226061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66D82A-4D56-46AE-9E75-3824A1BCF025}"/>
              </a:ext>
            </a:extLst>
          </p:cNvPr>
          <p:cNvSpPr/>
          <p:nvPr/>
        </p:nvSpPr>
        <p:spPr>
          <a:xfrm>
            <a:off x="10609286" y="2320954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B802C9-8C8A-450D-A3E8-CE1929169E9C}"/>
              </a:ext>
            </a:extLst>
          </p:cNvPr>
          <p:cNvSpPr txBox="1"/>
          <p:nvPr/>
        </p:nvSpPr>
        <p:spPr>
          <a:xfrm>
            <a:off x="10651232" y="2263413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8572711-D034-406B-8FED-F0B537C2DDE0}"/>
              </a:ext>
            </a:extLst>
          </p:cNvPr>
          <p:cNvSpPr/>
          <p:nvPr/>
        </p:nvSpPr>
        <p:spPr>
          <a:xfrm rot="10800000">
            <a:off x="11506907" y="237967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47F6DC-8A2A-4AE5-9BD5-F777BE0B0260}"/>
              </a:ext>
            </a:extLst>
          </p:cNvPr>
          <p:cNvSpPr txBox="1"/>
          <p:nvPr/>
        </p:nvSpPr>
        <p:spPr>
          <a:xfrm>
            <a:off x="9525707" y="226201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DB3868F1-4553-43B3-ADFD-46DC531319F4}"/>
              </a:ext>
            </a:extLst>
          </p:cNvPr>
          <p:cNvSpPr/>
          <p:nvPr/>
        </p:nvSpPr>
        <p:spPr>
          <a:xfrm rot="10800000">
            <a:off x="5155036" y="330036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AD9C36-547B-4A2C-95A2-6AEA015FB776}"/>
              </a:ext>
            </a:extLst>
          </p:cNvPr>
          <p:cNvSpPr/>
          <p:nvPr/>
        </p:nvSpPr>
        <p:spPr>
          <a:xfrm rot="10800000">
            <a:off x="5155035" y="3685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2F35DBC-3F3F-49F5-866B-388FA81C07BA}"/>
              </a:ext>
            </a:extLst>
          </p:cNvPr>
          <p:cNvSpPr/>
          <p:nvPr/>
        </p:nvSpPr>
        <p:spPr>
          <a:xfrm rot="10800000">
            <a:off x="5155034" y="480531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7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3D1C9DC-3EAB-4E17-8EE0-F27EDE68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2E4DC2-65EE-45F4-9A96-650A22ABA788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482-9067-4F62-8438-BA7234D54224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9004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icio">
            <a:extLst>
              <a:ext uri="{FF2B5EF4-FFF2-40B4-BE49-F238E27FC236}">
                <a16:creationId xmlns:a16="http://schemas.microsoft.com/office/drawing/2014/main" id="{4CAD14A9-CE6B-42E6-8EF1-608019B2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259AEC1-16B5-4E6E-8FB8-EAE63B03F13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ABC Motivos de Solicitud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E5DB5B-23E3-4E5D-9AA3-364E91C0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64354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579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431338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294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Bonus </a:t>
                      </a:r>
                      <a:r>
                        <a:rPr lang="es-MX" dirty="0" err="1"/>
                        <a:t>not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reported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on</a:t>
                      </a:r>
                      <a:r>
                        <a:rPr lang="es-MX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Data Error in </a:t>
                      </a:r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System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Payroll</a:t>
                      </a:r>
                      <a:r>
                        <a:rPr lang="es-MX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A21DFC52-BF1F-4120-9993-1E13C921B7CF}"/>
              </a:ext>
            </a:extLst>
          </p:cNvPr>
          <p:cNvSpPr/>
          <p:nvPr/>
        </p:nvSpPr>
        <p:spPr>
          <a:xfrm rot="10800000">
            <a:off x="7210336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960DA6-F87C-4A99-91B6-4BBEB505C125}"/>
              </a:ext>
            </a:extLst>
          </p:cNvPr>
          <p:cNvSpPr/>
          <p:nvPr/>
        </p:nvSpPr>
        <p:spPr>
          <a:xfrm rot="10800000">
            <a:off x="7210337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99161B4-AF64-426F-B280-838EDEB02349}"/>
              </a:ext>
            </a:extLst>
          </p:cNvPr>
          <p:cNvSpPr/>
          <p:nvPr/>
        </p:nvSpPr>
        <p:spPr>
          <a:xfrm rot="10800000">
            <a:off x="7203346" y="478937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B2C4C09-BE45-4C3B-B3F7-1744B9C5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08CA5B-EF59-42B8-B3A0-D7027236250D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6. ABC Coordinador de Nómina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C2FA7C-DD44-41D5-B041-139329E0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81408"/>
              </p:ext>
            </p:extLst>
          </p:nvPr>
        </p:nvGraphicFramePr>
        <p:xfrm>
          <a:off x="511728" y="2834040"/>
          <a:ext cx="893357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6324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6E77DD39-5F96-47B2-A0F5-CA152188AC01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A7861-4E72-489F-96E9-D3F90B273CC0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F8C6F18-BB63-427B-8CE3-341FF0C62625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6271BE-CD2E-4930-9FC6-A5AA08322CB8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08D847-D938-4951-B605-FAB2B13BFEB2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BD0CED-B338-4647-A6B0-442FE7D54DDD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D194DB3-D652-4ED5-93AA-8C553DF7F14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2107A-BE1F-411A-82DD-5859DDA2EDBF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CAA201-F987-4641-8A0E-40133EB034BC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030BC-8766-465B-B7F5-6A9FA415D85D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146ADE0-D597-4449-B6F3-3A587E8CE1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D9F9FD-6AE1-48BA-8D35-AE4AF38BB60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A18B1A4-05C5-4E75-8E1A-A1B6C7557365}"/>
              </a:ext>
            </a:extLst>
          </p:cNvPr>
          <p:cNvSpPr/>
          <p:nvPr/>
        </p:nvSpPr>
        <p:spPr>
          <a:xfrm rot="10800000">
            <a:off x="4699233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9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AE16B35E-1C87-4B96-A243-B6170057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9A06AD-1401-492A-B4EC-CEE24C5D0DDC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Captura de Solicitudes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92B6C-EC50-4CC1-B1A1-F5347AFF4198}"/>
              </a:ext>
            </a:extLst>
          </p:cNvPr>
          <p:cNvSpPr/>
          <p:nvPr/>
        </p:nvSpPr>
        <p:spPr>
          <a:xfrm>
            <a:off x="947955" y="302842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60E852-8BDC-4502-8F8D-C4E165389224}"/>
              </a:ext>
            </a:extLst>
          </p:cNvPr>
          <p:cNvSpPr txBox="1"/>
          <p:nvPr/>
        </p:nvSpPr>
        <p:spPr>
          <a:xfrm>
            <a:off x="989900" y="297088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8D6000C-EBE8-448A-8383-45F825530B9A}"/>
              </a:ext>
            </a:extLst>
          </p:cNvPr>
          <p:cNvSpPr/>
          <p:nvPr/>
        </p:nvSpPr>
        <p:spPr>
          <a:xfrm rot="10800000">
            <a:off x="2323749" y="30871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8030BB-9CC2-492F-B34D-E65A066FEC40}"/>
              </a:ext>
            </a:extLst>
          </p:cNvPr>
          <p:cNvSpPr txBox="1"/>
          <p:nvPr/>
        </p:nvSpPr>
        <p:spPr>
          <a:xfrm>
            <a:off x="343947" y="2969487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2D4FEE-D0B8-4552-AFDD-C99D88D975B2}"/>
              </a:ext>
            </a:extLst>
          </p:cNvPr>
          <p:cNvSpPr/>
          <p:nvPr/>
        </p:nvSpPr>
        <p:spPr>
          <a:xfrm>
            <a:off x="3323440" y="302982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317FFE-E91D-46B9-826F-7AB6C09C8621}"/>
              </a:ext>
            </a:extLst>
          </p:cNvPr>
          <p:cNvSpPr txBox="1"/>
          <p:nvPr/>
        </p:nvSpPr>
        <p:spPr>
          <a:xfrm>
            <a:off x="3365385" y="297228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D113EA2-EADA-4194-A6E2-9DEBE0C25F25}"/>
              </a:ext>
            </a:extLst>
          </p:cNvPr>
          <p:cNvSpPr/>
          <p:nvPr/>
        </p:nvSpPr>
        <p:spPr>
          <a:xfrm rot="10800000">
            <a:off x="4699234" y="308854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6457D7-3F34-4E76-A0FD-171ABDC9ED94}"/>
              </a:ext>
            </a:extLst>
          </p:cNvPr>
          <p:cNvSpPr txBox="1"/>
          <p:nvPr/>
        </p:nvSpPr>
        <p:spPr>
          <a:xfrm>
            <a:off x="2501317" y="2970885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86F963-0663-4A51-8697-DADDF6EE011C}"/>
              </a:ext>
            </a:extLst>
          </p:cNvPr>
          <p:cNvSpPr/>
          <p:nvPr/>
        </p:nvSpPr>
        <p:spPr>
          <a:xfrm>
            <a:off x="5547923" y="303122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4A5F3-1F9E-41DF-A6C0-BC18700844F5}"/>
              </a:ext>
            </a:extLst>
          </p:cNvPr>
          <p:cNvSpPr txBox="1"/>
          <p:nvPr/>
        </p:nvSpPr>
        <p:spPr>
          <a:xfrm>
            <a:off x="5547924" y="2973682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1D2D447-0830-4821-999F-B85AE1B98772}"/>
              </a:ext>
            </a:extLst>
          </p:cNvPr>
          <p:cNvSpPr/>
          <p:nvPr/>
        </p:nvSpPr>
        <p:spPr>
          <a:xfrm rot="10800000">
            <a:off x="6923717" y="308994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FDB5F6-537C-4545-A2A9-9EAAD63FF2E1}"/>
              </a:ext>
            </a:extLst>
          </p:cNvPr>
          <p:cNvSpPr txBox="1"/>
          <p:nvPr/>
        </p:nvSpPr>
        <p:spPr>
          <a:xfrm>
            <a:off x="4927137" y="2972283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DB7C67-FA2B-4813-AF4F-C52C82A13A15}"/>
              </a:ext>
            </a:extLst>
          </p:cNvPr>
          <p:cNvSpPr/>
          <p:nvPr/>
        </p:nvSpPr>
        <p:spPr>
          <a:xfrm>
            <a:off x="1862356" y="37092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E4F904-FD4E-4FC3-9983-A02258F96958}"/>
              </a:ext>
            </a:extLst>
          </p:cNvPr>
          <p:cNvSpPr txBox="1"/>
          <p:nvPr/>
        </p:nvSpPr>
        <p:spPr>
          <a:xfrm>
            <a:off x="1904301" y="365172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C1A7E6DF-D9B7-4EA2-8523-67805D3EEEAD}"/>
              </a:ext>
            </a:extLst>
          </p:cNvPr>
          <p:cNvSpPr/>
          <p:nvPr/>
        </p:nvSpPr>
        <p:spPr>
          <a:xfrm rot="10800000">
            <a:off x="3238150" y="37679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3D797C-89DA-4295-9F2D-98B8CCAD0C01}"/>
              </a:ext>
            </a:extLst>
          </p:cNvPr>
          <p:cNvSpPr txBox="1"/>
          <p:nvPr/>
        </p:nvSpPr>
        <p:spPr>
          <a:xfrm>
            <a:off x="343946" y="36503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1C0817-F0F7-4A98-AFDE-915FB51E1C29}"/>
              </a:ext>
            </a:extLst>
          </p:cNvPr>
          <p:cNvSpPr/>
          <p:nvPr/>
        </p:nvSpPr>
        <p:spPr>
          <a:xfrm>
            <a:off x="5546525" y="37106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EEC5A1-AA64-48D8-AB40-9F3D4914F957}"/>
              </a:ext>
            </a:extLst>
          </p:cNvPr>
          <p:cNvSpPr txBox="1"/>
          <p:nvPr/>
        </p:nvSpPr>
        <p:spPr>
          <a:xfrm>
            <a:off x="5588470" y="36531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4A392293-C60D-4495-B057-8696163562CF}"/>
              </a:ext>
            </a:extLst>
          </p:cNvPr>
          <p:cNvSpPr/>
          <p:nvPr/>
        </p:nvSpPr>
        <p:spPr>
          <a:xfrm rot="10800000">
            <a:off x="6922319" y="37693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B4B340-EEB6-4146-962F-02B3A8BA5B4D}"/>
              </a:ext>
            </a:extLst>
          </p:cNvPr>
          <p:cNvSpPr txBox="1"/>
          <p:nvPr/>
        </p:nvSpPr>
        <p:spPr>
          <a:xfrm>
            <a:off x="2501317" y="3651724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15189C0-CA8F-4A6C-B7A7-6D0E5AC311C2}"/>
              </a:ext>
            </a:extLst>
          </p:cNvPr>
          <p:cNvSpPr/>
          <p:nvPr/>
        </p:nvSpPr>
        <p:spPr>
          <a:xfrm>
            <a:off x="9078293" y="3712062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379505-0BED-4EB4-B6B2-41A30D0B2585}"/>
              </a:ext>
            </a:extLst>
          </p:cNvPr>
          <p:cNvSpPr txBox="1"/>
          <p:nvPr/>
        </p:nvSpPr>
        <p:spPr>
          <a:xfrm>
            <a:off x="9078294" y="3654521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E9418E2-A22E-4A38-B3D6-4CB8F1E8E8BB}"/>
              </a:ext>
            </a:extLst>
          </p:cNvPr>
          <p:cNvSpPr/>
          <p:nvPr/>
        </p:nvSpPr>
        <p:spPr>
          <a:xfrm rot="10800000">
            <a:off x="10145093" y="377078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1E5679-091D-4A1A-B687-53E240ED7D1C}"/>
              </a:ext>
            </a:extLst>
          </p:cNvPr>
          <p:cNvSpPr txBox="1"/>
          <p:nvPr/>
        </p:nvSpPr>
        <p:spPr>
          <a:xfrm>
            <a:off x="7545902" y="3653122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6E80BCD-198D-4BC6-93CB-086D468865B6}"/>
              </a:ext>
            </a:extLst>
          </p:cNvPr>
          <p:cNvSpPr/>
          <p:nvPr/>
        </p:nvSpPr>
        <p:spPr>
          <a:xfrm>
            <a:off x="1862356" y="426158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88FE21-BFF2-41DC-AD3B-88A0E64C84D8}"/>
              </a:ext>
            </a:extLst>
          </p:cNvPr>
          <p:cNvSpPr txBox="1"/>
          <p:nvPr/>
        </p:nvSpPr>
        <p:spPr>
          <a:xfrm>
            <a:off x="1904301" y="420404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7B870047-31DB-4105-BE08-A98EB9C1811A}"/>
              </a:ext>
            </a:extLst>
          </p:cNvPr>
          <p:cNvSpPr/>
          <p:nvPr/>
        </p:nvSpPr>
        <p:spPr>
          <a:xfrm rot="10800000">
            <a:off x="3238150" y="43203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06399EE-96AE-49A1-AB10-BF933523D2CC}"/>
              </a:ext>
            </a:extLst>
          </p:cNvPr>
          <p:cNvSpPr txBox="1"/>
          <p:nvPr/>
        </p:nvSpPr>
        <p:spPr>
          <a:xfrm>
            <a:off x="343947" y="4202641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CF13DBB-3D64-401A-AFA0-E9A673B47DF6}"/>
              </a:ext>
            </a:extLst>
          </p:cNvPr>
          <p:cNvSpPr/>
          <p:nvPr/>
        </p:nvSpPr>
        <p:spPr>
          <a:xfrm>
            <a:off x="5563303" y="426297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A0F2A0-BB28-4540-94F0-5D318D1E6CB7}"/>
              </a:ext>
            </a:extLst>
          </p:cNvPr>
          <p:cNvSpPr txBox="1"/>
          <p:nvPr/>
        </p:nvSpPr>
        <p:spPr>
          <a:xfrm>
            <a:off x="5605248" y="420543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Percepción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C31098C-A8FC-4F69-BA5E-E31AEBF2A771}"/>
              </a:ext>
            </a:extLst>
          </p:cNvPr>
          <p:cNvSpPr/>
          <p:nvPr/>
        </p:nvSpPr>
        <p:spPr>
          <a:xfrm rot="10800000">
            <a:off x="6939097" y="432170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E365825-E352-4960-AAD0-424CA1A61DE3}"/>
              </a:ext>
            </a:extLst>
          </p:cNvPr>
          <p:cNvSpPr txBox="1"/>
          <p:nvPr/>
        </p:nvSpPr>
        <p:spPr>
          <a:xfrm>
            <a:off x="3766660" y="4244464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9A3755-23C2-4D1F-92C9-00F59E5F06F9}"/>
              </a:ext>
            </a:extLst>
          </p:cNvPr>
          <p:cNvSpPr/>
          <p:nvPr/>
        </p:nvSpPr>
        <p:spPr>
          <a:xfrm>
            <a:off x="8987413" y="426437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46BD807-AC8F-466B-9297-1BE020278027}"/>
              </a:ext>
            </a:extLst>
          </p:cNvPr>
          <p:cNvSpPr txBox="1"/>
          <p:nvPr/>
        </p:nvSpPr>
        <p:spPr>
          <a:xfrm>
            <a:off x="8987414" y="420683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Bono 3D</a:t>
            </a:r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8E154F02-9340-4412-83B9-9D6499324FBF}"/>
              </a:ext>
            </a:extLst>
          </p:cNvPr>
          <p:cNvSpPr/>
          <p:nvPr/>
        </p:nvSpPr>
        <p:spPr>
          <a:xfrm rot="10800000">
            <a:off x="10363207" y="432310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7D070A-B663-4D3A-B929-8B0E3EB76518}"/>
              </a:ext>
            </a:extLst>
          </p:cNvPr>
          <p:cNvSpPr txBox="1"/>
          <p:nvPr/>
        </p:nvSpPr>
        <p:spPr>
          <a:xfrm>
            <a:off x="7200555" y="4205437"/>
            <a:ext cx="15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Concepto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BB6B87D-B816-454E-B6B3-17FFEA618B0E}"/>
              </a:ext>
            </a:extLst>
          </p:cNvPr>
          <p:cNvSpPr/>
          <p:nvPr/>
        </p:nvSpPr>
        <p:spPr>
          <a:xfrm>
            <a:off x="1484851" y="6264011"/>
            <a:ext cx="908808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7F0927-D5CC-49C1-9C37-D4E79D3B7554}"/>
              </a:ext>
            </a:extLst>
          </p:cNvPr>
          <p:cNvSpPr txBox="1"/>
          <p:nvPr/>
        </p:nvSpPr>
        <p:spPr>
          <a:xfrm>
            <a:off x="1526796" y="620647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1CF7170-F974-4AB8-A4BE-B527608C00D3}"/>
              </a:ext>
            </a:extLst>
          </p:cNvPr>
          <p:cNvSpPr txBox="1"/>
          <p:nvPr/>
        </p:nvSpPr>
        <p:spPr>
          <a:xfrm>
            <a:off x="343946" y="6205071"/>
            <a:ext cx="10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88C387A-A64B-46CC-B16C-E575DF1899A9}"/>
              </a:ext>
            </a:extLst>
          </p:cNvPr>
          <p:cNvSpPr/>
          <p:nvPr/>
        </p:nvSpPr>
        <p:spPr>
          <a:xfrm>
            <a:off x="3860336" y="626540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EAD888-87B3-475F-A3EC-7E3DCACA0043}"/>
              </a:ext>
            </a:extLst>
          </p:cNvPr>
          <p:cNvSpPr txBox="1"/>
          <p:nvPr/>
        </p:nvSpPr>
        <p:spPr>
          <a:xfrm>
            <a:off x="3902281" y="620786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Dias</a:t>
            </a:r>
            <a:endParaRPr lang="es-MX" dirty="0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96483FA-C51D-43F5-BAC2-3048A4B164EE}"/>
              </a:ext>
            </a:extLst>
          </p:cNvPr>
          <p:cNvSpPr/>
          <p:nvPr/>
        </p:nvSpPr>
        <p:spPr>
          <a:xfrm rot="10800000">
            <a:off x="5236130" y="63241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BA0FDFA-B576-4804-82AE-D2CBEAAEDAB6}"/>
              </a:ext>
            </a:extLst>
          </p:cNvPr>
          <p:cNvSpPr txBox="1"/>
          <p:nvPr/>
        </p:nvSpPr>
        <p:spPr>
          <a:xfrm>
            <a:off x="2435605" y="6206469"/>
            <a:ext cx="14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A99CBF2-FC4A-481D-B8BE-77F063EEAE85}"/>
              </a:ext>
            </a:extLst>
          </p:cNvPr>
          <p:cNvSpPr/>
          <p:nvPr/>
        </p:nvSpPr>
        <p:spPr>
          <a:xfrm>
            <a:off x="7906630" y="302423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9620394-96A7-4BF9-A2B9-C89CB4372C5A}"/>
              </a:ext>
            </a:extLst>
          </p:cNvPr>
          <p:cNvSpPr txBox="1"/>
          <p:nvPr/>
        </p:nvSpPr>
        <p:spPr>
          <a:xfrm>
            <a:off x="7948575" y="296669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84" name="Triángulo isósceles 83">
            <a:extLst>
              <a:ext uri="{FF2B5EF4-FFF2-40B4-BE49-F238E27FC236}">
                <a16:creationId xmlns:a16="http://schemas.microsoft.com/office/drawing/2014/main" id="{4A089B7A-FF6F-4A8D-81FB-B4907C17BB63}"/>
              </a:ext>
            </a:extLst>
          </p:cNvPr>
          <p:cNvSpPr/>
          <p:nvPr/>
        </p:nvSpPr>
        <p:spPr>
          <a:xfrm rot="10800000">
            <a:off x="9282424" y="308295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D28AF92-A7E9-4188-8917-C1181D55EE9C}"/>
              </a:ext>
            </a:extLst>
          </p:cNvPr>
          <p:cNvSpPr txBox="1"/>
          <p:nvPr/>
        </p:nvSpPr>
        <p:spPr>
          <a:xfrm>
            <a:off x="7109674" y="2965292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EF37E8A-D75C-448E-A394-2FBA58C43BD5}"/>
              </a:ext>
            </a:extLst>
          </p:cNvPr>
          <p:cNvSpPr/>
          <p:nvPr/>
        </p:nvSpPr>
        <p:spPr>
          <a:xfrm>
            <a:off x="10609286" y="3025630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41C73C0-0713-4F8D-8B9F-0515324E1E80}"/>
              </a:ext>
            </a:extLst>
          </p:cNvPr>
          <p:cNvSpPr txBox="1"/>
          <p:nvPr/>
        </p:nvSpPr>
        <p:spPr>
          <a:xfrm>
            <a:off x="10651232" y="2968089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88" name="Triángulo isósceles 87">
            <a:extLst>
              <a:ext uri="{FF2B5EF4-FFF2-40B4-BE49-F238E27FC236}">
                <a16:creationId xmlns:a16="http://schemas.microsoft.com/office/drawing/2014/main" id="{16C6DBCF-B746-40EC-9A12-9447012AA913}"/>
              </a:ext>
            </a:extLst>
          </p:cNvPr>
          <p:cNvSpPr/>
          <p:nvPr/>
        </p:nvSpPr>
        <p:spPr>
          <a:xfrm rot="10800000">
            <a:off x="11506907" y="30843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919E7E8-1FEE-44FD-99CD-7F96850DE149}"/>
              </a:ext>
            </a:extLst>
          </p:cNvPr>
          <p:cNvSpPr txBox="1"/>
          <p:nvPr/>
        </p:nvSpPr>
        <p:spPr>
          <a:xfrm>
            <a:off x="9525707" y="2966690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21EFE72-9384-4DD7-B71B-009502805B7E}"/>
              </a:ext>
            </a:extLst>
          </p:cNvPr>
          <p:cNvSpPr/>
          <p:nvPr/>
        </p:nvSpPr>
        <p:spPr>
          <a:xfrm>
            <a:off x="1393969" y="48906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E404718-3C63-49A3-B735-23647D8527C1}"/>
              </a:ext>
            </a:extLst>
          </p:cNvPr>
          <p:cNvSpPr txBox="1"/>
          <p:nvPr/>
        </p:nvSpPr>
        <p:spPr>
          <a:xfrm>
            <a:off x="1435914" y="4833125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Payroll</a:t>
            </a:r>
            <a:r>
              <a:rPr lang="es-MX" dirty="0"/>
              <a:t> Error</a:t>
            </a:r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ED349C24-38C1-4069-8921-805CA5B760B4}"/>
              </a:ext>
            </a:extLst>
          </p:cNvPr>
          <p:cNvSpPr/>
          <p:nvPr/>
        </p:nvSpPr>
        <p:spPr>
          <a:xfrm rot="10800000">
            <a:off x="2769763" y="49493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BC69C19-21A2-42A5-AF78-8A4229E8C948}"/>
              </a:ext>
            </a:extLst>
          </p:cNvPr>
          <p:cNvSpPr txBox="1"/>
          <p:nvPr/>
        </p:nvSpPr>
        <p:spPr>
          <a:xfrm>
            <a:off x="436228" y="4831726"/>
            <a:ext cx="95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Motivo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3A51747-C579-400B-AAA4-0ED36D5DD386}"/>
              </a:ext>
            </a:extLst>
          </p:cNvPr>
          <p:cNvSpPr/>
          <p:nvPr/>
        </p:nvSpPr>
        <p:spPr>
          <a:xfrm>
            <a:off x="4616215" y="4958260"/>
            <a:ext cx="6181815" cy="95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Triángulo isósceles 96">
            <a:extLst>
              <a:ext uri="{FF2B5EF4-FFF2-40B4-BE49-F238E27FC236}">
                <a16:creationId xmlns:a16="http://schemas.microsoft.com/office/drawing/2014/main" id="{BFC197A2-2BFF-43BA-BAFC-730FB62C87F2}"/>
              </a:ext>
            </a:extLst>
          </p:cNvPr>
          <p:cNvSpPr/>
          <p:nvPr/>
        </p:nvSpPr>
        <p:spPr>
          <a:xfrm rot="10800000">
            <a:off x="10614879" y="56713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F5F7844-A352-4DB1-8FB0-38D97A1C0E64}"/>
              </a:ext>
            </a:extLst>
          </p:cNvPr>
          <p:cNvSpPr txBox="1"/>
          <p:nvPr/>
        </p:nvSpPr>
        <p:spPr>
          <a:xfrm>
            <a:off x="3149541" y="4899320"/>
            <a:ext cx="14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Justificación</a:t>
            </a:r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884DADE6-F10F-4152-A3EE-829F8495D5C7}"/>
              </a:ext>
            </a:extLst>
          </p:cNvPr>
          <p:cNvSpPr/>
          <p:nvPr/>
        </p:nvSpPr>
        <p:spPr>
          <a:xfrm>
            <a:off x="10609286" y="504586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792F851-9DB9-4DA6-AB4F-87011786DCF1}"/>
              </a:ext>
            </a:extLst>
          </p:cNvPr>
          <p:cNvSpPr/>
          <p:nvPr/>
        </p:nvSpPr>
        <p:spPr>
          <a:xfrm>
            <a:off x="6530836" y="6264011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Anexos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6D3F2B4D-0128-412F-92B5-A9959AB66692}"/>
              </a:ext>
            </a:extLst>
          </p:cNvPr>
          <p:cNvSpPr/>
          <p:nvPr/>
        </p:nvSpPr>
        <p:spPr>
          <a:xfrm>
            <a:off x="8416962" y="6254266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3BADF79-333F-4F08-BB13-6DA816109D01}"/>
              </a:ext>
            </a:extLst>
          </p:cNvPr>
          <p:cNvSpPr/>
          <p:nvPr/>
        </p:nvSpPr>
        <p:spPr>
          <a:xfrm>
            <a:off x="1862356" y="23939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4757A06-F49C-4E29-B78B-3875958BDDD8}"/>
              </a:ext>
            </a:extLst>
          </p:cNvPr>
          <p:cNvSpPr txBox="1"/>
          <p:nvPr/>
        </p:nvSpPr>
        <p:spPr>
          <a:xfrm>
            <a:off x="1904301" y="2336425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12/02/2019</a:t>
            </a:r>
          </a:p>
        </p:txBody>
      </p:sp>
      <p:sp>
        <p:nvSpPr>
          <p:cNvPr id="104" name="Triángulo isósceles 103">
            <a:extLst>
              <a:ext uri="{FF2B5EF4-FFF2-40B4-BE49-F238E27FC236}">
                <a16:creationId xmlns:a16="http://schemas.microsoft.com/office/drawing/2014/main" id="{8FCD8D93-6BC5-446B-83E2-C99182514E7D}"/>
              </a:ext>
            </a:extLst>
          </p:cNvPr>
          <p:cNvSpPr/>
          <p:nvPr/>
        </p:nvSpPr>
        <p:spPr>
          <a:xfrm rot="10800000">
            <a:off x="3238150" y="24526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188168F-9B71-49F9-980C-D656AB416796}"/>
              </a:ext>
            </a:extLst>
          </p:cNvPr>
          <p:cNvSpPr txBox="1"/>
          <p:nvPr/>
        </p:nvSpPr>
        <p:spPr>
          <a:xfrm>
            <a:off x="343946" y="23350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Fecha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83D3FF73-7934-4087-B6FA-3CBACF1A2B64}"/>
              </a:ext>
            </a:extLst>
          </p:cNvPr>
          <p:cNvSpPr/>
          <p:nvPr/>
        </p:nvSpPr>
        <p:spPr>
          <a:xfrm>
            <a:off x="5546525" y="23953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A8A9B25-7771-42C8-862C-0B6EF308DDF4}"/>
              </a:ext>
            </a:extLst>
          </p:cNvPr>
          <p:cNvSpPr txBox="1"/>
          <p:nvPr/>
        </p:nvSpPr>
        <p:spPr>
          <a:xfrm>
            <a:off x="5588470" y="23378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Borrador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E3ECF7-7098-4068-BE3E-EFC607588093}"/>
              </a:ext>
            </a:extLst>
          </p:cNvPr>
          <p:cNvSpPr txBox="1"/>
          <p:nvPr/>
        </p:nvSpPr>
        <p:spPr>
          <a:xfrm>
            <a:off x="4086841" y="2336424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Folio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6D0CC3C-3738-4A24-BB58-2F4698FF7C25}"/>
              </a:ext>
            </a:extLst>
          </p:cNvPr>
          <p:cNvSpPr/>
          <p:nvPr/>
        </p:nvSpPr>
        <p:spPr>
          <a:xfrm>
            <a:off x="201336" y="2063692"/>
            <a:ext cx="11719420" cy="4681057"/>
          </a:xfrm>
          <a:prstGeom prst="roundRect">
            <a:avLst>
              <a:gd name="adj" fmla="val 573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7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5E39C0E-B9B0-4C0A-B196-FAF9F81E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44784B-B685-464E-A1B9-CDE4ED71238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8. ABC Carga de Documentos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BE4F58-DC59-4E8C-944A-0F602F57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18276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1372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0918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500687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38341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Autorización_semanal.xls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Correo_Autorización.msg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Confirma_Autorización.msg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Archivo_Carga.xls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Autorización_Pino_Suarez.xls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8D7E01F-87ED-4149-8CB3-D9B7E3AC69F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1A7C29-E420-458C-B8B3-8A9F6B0BB6C4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0D30DC8-DE2B-4085-896F-CFDF6F7E5B90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BD5D6-5E32-4579-A171-80EC560A27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76B5D4-B74A-40C0-BBB1-154A4279C51C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F55D7-A87F-4F3C-AB67-D826908351AA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5D6DF6D6-7271-4204-AF41-B888EB4F9B8A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8A36FD-F25A-4787-AC0F-991E7240D42C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0583AB-A9B0-4091-8298-40779C19D7D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A7DD54-8818-487A-9898-DBB48DF5BFC4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86BF328-5AEC-473A-952C-16E5D68995C1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E809A4-1E1A-49BE-9B55-9A0C33408CF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A6C1291-4226-4078-A668-CB3D46372F8B}"/>
              </a:ext>
            </a:extLst>
          </p:cNvPr>
          <p:cNvSpPr/>
          <p:nvPr/>
        </p:nvSpPr>
        <p:spPr>
          <a:xfrm rot="10800000">
            <a:off x="7520729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15E7E98-053E-4D7B-9679-CC1F5A2EE38C}"/>
              </a:ext>
            </a:extLst>
          </p:cNvPr>
          <p:cNvSpPr/>
          <p:nvPr/>
        </p:nvSpPr>
        <p:spPr>
          <a:xfrm rot="10800000">
            <a:off x="7520730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FDC9100-3D63-42FC-9B5C-E478DDE26888}"/>
              </a:ext>
            </a:extLst>
          </p:cNvPr>
          <p:cNvSpPr/>
          <p:nvPr/>
        </p:nvSpPr>
        <p:spPr>
          <a:xfrm rot="10800000">
            <a:off x="7520730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1B70D4C-9AB2-44C0-8AE2-A9C6C9404DF9}"/>
              </a:ext>
            </a:extLst>
          </p:cNvPr>
          <p:cNvSpPr/>
          <p:nvPr/>
        </p:nvSpPr>
        <p:spPr>
          <a:xfrm rot="10800000">
            <a:off x="7520730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E33789E-9973-470A-81EA-8F09DF82C326}"/>
              </a:ext>
            </a:extLst>
          </p:cNvPr>
          <p:cNvSpPr/>
          <p:nvPr/>
        </p:nvSpPr>
        <p:spPr>
          <a:xfrm rot="10800000">
            <a:off x="10063994" y="334231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7B629348-B0AD-4713-B06E-944FD6DB0DBB}"/>
              </a:ext>
            </a:extLst>
          </p:cNvPr>
          <p:cNvSpPr/>
          <p:nvPr/>
        </p:nvSpPr>
        <p:spPr>
          <a:xfrm rot="10800000">
            <a:off x="10063995" y="407630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A89217E-4CDF-4BA3-AF9D-3D092D84F1C8}"/>
              </a:ext>
            </a:extLst>
          </p:cNvPr>
          <p:cNvSpPr/>
          <p:nvPr/>
        </p:nvSpPr>
        <p:spPr>
          <a:xfrm rot="10800000">
            <a:off x="10063995" y="370443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249BE8B-057E-4062-B62C-C9607F139D4B}"/>
              </a:ext>
            </a:extLst>
          </p:cNvPr>
          <p:cNvSpPr/>
          <p:nvPr/>
        </p:nvSpPr>
        <p:spPr>
          <a:xfrm rot="10800000">
            <a:off x="10063995" y="552624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2DDDF40-A4C0-45EA-B11E-9941D41CD93F}"/>
              </a:ext>
            </a:extLst>
          </p:cNvPr>
          <p:cNvSpPr/>
          <p:nvPr/>
        </p:nvSpPr>
        <p:spPr>
          <a:xfrm rot="10800000">
            <a:off x="7513739" y="443703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6621013-3BE4-417D-9244-C0E22CE992EB}"/>
              </a:ext>
            </a:extLst>
          </p:cNvPr>
          <p:cNvSpPr/>
          <p:nvPr/>
        </p:nvSpPr>
        <p:spPr>
          <a:xfrm rot="10800000">
            <a:off x="10063993" y="443437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777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1001</Words>
  <Application>Microsoft Office PowerPoint</Application>
  <PresentationFormat>Panorámica</PresentationFormat>
  <Paragraphs>625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42</cp:revision>
  <dcterms:created xsi:type="dcterms:W3CDTF">2019-02-12T15:43:00Z</dcterms:created>
  <dcterms:modified xsi:type="dcterms:W3CDTF">2019-02-13T17:50:17Z</dcterms:modified>
</cp:coreProperties>
</file>