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DAE1F-5232-4721-8D29-E6DCB229C7FD}" type="datetimeFigureOut">
              <a:rPr lang="es-MX" smtClean="0"/>
              <a:t>27/08/2019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64F5B-4662-4FD8-8945-D10AEB4BBDB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8730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AAD-6405-4986-A7B2-0E830A540C54}" type="datetimeFigureOut">
              <a:rPr lang="es-MX" smtClean="0"/>
              <a:t>27/08/2019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87B8-4A4F-438F-B9EF-7B0D9DDB9E1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812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AAD-6405-4986-A7B2-0E830A540C54}" type="datetimeFigureOut">
              <a:rPr lang="es-MX" smtClean="0"/>
              <a:t>27/08/2019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87B8-4A4F-438F-B9EF-7B0D9DDB9E1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833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AAD-6405-4986-A7B2-0E830A540C54}" type="datetimeFigureOut">
              <a:rPr lang="es-MX" smtClean="0"/>
              <a:t>27/08/2019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87B8-4A4F-438F-B9EF-7B0D9DDB9E1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979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AAD-6405-4986-A7B2-0E830A540C54}" type="datetimeFigureOut">
              <a:rPr lang="es-MX" smtClean="0"/>
              <a:t>27/08/2019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87B8-4A4F-438F-B9EF-7B0D9DDB9E1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352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AAD-6405-4986-A7B2-0E830A540C54}" type="datetimeFigureOut">
              <a:rPr lang="es-MX" smtClean="0"/>
              <a:t>27/08/2019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87B8-4A4F-438F-B9EF-7B0D9DDB9E1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895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AAD-6405-4986-A7B2-0E830A540C54}" type="datetimeFigureOut">
              <a:rPr lang="es-MX" smtClean="0"/>
              <a:t>27/08/2019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87B8-4A4F-438F-B9EF-7B0D9DDB9E1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932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AAD-6405-4986-A7B2-0E830A540C54}" type="datetimeFigureOut">
              <a:rPr lang="es-MX" smtClean="0"/>
              <a:t>27/08/2019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87B8-4A4F-438F-B9EF-7B0D9DDB9E1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738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AAD-6405-4986-A7B2-0E830A540C54}" type="datetimeFigureOut">
              <a:rPr lang="es-MX" smtClean="0"/>
              <a:t>27/08/2019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87B8-4A4F-438F-B9EF-7B0D9DDB9E1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349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AAD-6405-4986-A7B2-0E830A540C54}" type="datetimeFigureOut">
              <a:rPr lang="es-MX" smtClean="0"/>
              <a:t>27/08/2019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87B8-4A4F-438F-B9EF-7B0D9DDB9E1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9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AAD-6405-4986-A7B2-0E830A540C54}" type="datetimeFigureOut">
              <a:rPr lang="es-MX" smtClean="0"/>
              <a:t>27/08/2019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87B8-4A4F-438F-B9EF-7B0D9DDB9E1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103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AAD-6405-4986-A7B2-0E830A540C54}" type="datetimeFigureOut">
              <a:rPr lang="es-MX" smtClean="0"/>
              <a:t>27/08/2019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87B8-4A4F-438F-B9EF-7B0D9DDB9E1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696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6AAD-6405-4986-A7B2-0E830A540C54}" type="datetimeFigureOut">
              <a:rPr lang="es-MX" smtClean="0"/>
              <a:t>27/08/2019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A87B8-4A4F-438F-B9EF-7B0D9DDB9E1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90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68840"/>
              </p:ext>
            </p:extLst>
          </p:nvPr>
        </p:nvGraphicFramePr>
        <p:xfrm>
          <a:off x="10304" y="1449"/>
          <a:ext cx="12181695" cy="16304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5184">
                  <a:extLst>
                    <a:ext uri="{9D8B030D-6E8A-4147-A177-3AD203B41FA5}">
                      <a16:colId xmlns:a16="http://schemas.microsoft.com/office/drawing/2014/main" val="1061758739"/>
                    </a:ext>
                  </a:extLst>
                </a:gridCol>
                <a:gridCol w="4031468">
                  <a:extLst>
                    <a:ext uri="{9D8B030D-6E8A-4147-A177-3AD203B41FA5}">
                      <a16:colId xmlns:a16="http://schemas.microsoft.com/office/drawing/2014/main" val="2142211071"/>
                    </a:ext>
                  </a:extLst>
                </a:gridCol>
                <a:gridCol w="2953098">
                  <a:extLst>
                    <a:ext uri="{9D8B030D-6E8A-4147-A177-3AD203B41FA5}">
                      <a16:colId xmlns:a16="http://schemas.microsoft.com/office/drawing/2014/main" val="62658169"/>
                    </a:ext>
                  </a:extLst>
                </a:gridCol>
                <a:gridCol w="2231945">
                  <a:extLst>
                    <a:ext uri="{9D8B030D-6E8A-4147-A177-3AD203B41FA5}">
                      <a16:colId xmlns:a16="http://schemas.microsoft.com/office/drawing/2014/main" val="1418302403"/>
                    </a:ext>
                  </a:extLst>
                </a:gridCol>
              </a:tblGrid>
              <a:tr h="2115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 dirty="0">
                          <a:effectLst/>
                        </a:rPr>
                        <a:t>Organismo</a:t>
                      </a:r>
                      <a:endParaRPr lang="es-MX" sz="1000" kern="150" dirty="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Teleperformance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45944"/>
                  </a:ext>
                </a:extLst>
              </a:tr>
              <a:tr h="2115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Proyecto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 dirty="0">
                          <a:effectLst/>
                        </a:rPr>
                        <a:t>&lt;Nómina Manual&gt;</a:t>
                      </a:r>
                      <a:endParaRPr lang="es-MX" sz="1000" kern="150" dirty="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18001"/>
                  </a:ext>
                </a:extLst>
              </a:tr>
              <a:tr h="2115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Entregable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Planes de Pruebas Funcionales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716461"/>
                  </a:ext>
                </a:extLst>
              </a:tr>
              <a:tr h="2115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Autor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&lt;Gaudencio López Serna&gt;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63931"/>
                  </a:ext>
                </a:extLst>
              </a:tr>
              <a:tr h="2115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Versión/Edición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 dirty="0">
                          <a:effectLst/>
                        </a:rPr>
                        <a:t>--</a:t>
                      </a:r>
                      <a:endParaRPr lang="es-MX" sz="1000" kern="150" dirty="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Fecha Versión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 dirty="0" smtClean="0">
                          <a:effectLst/>
                        </a:rPr>
                        <a:t>27/</a:t>
                      </a:r>
                      <a:r>
                        <a:rPr lang="es-ES" sz="1000" kern="150" dirty="0" err="1" smtClean="0">
                          <a:effectLst/>
                        </a:rPr>
                        <a:t>Ago</a:t>
                      </a:r>
                      <a:r>
                        <a:rPr lang="es-ES" sz="1000" kern="150" dirty="0" smtClean="0">
                          <a:effectLst/>
                        </a:rPr>
                        <a:t>/2019</a:t>
                      </a:r>
                      <a:endParaRPr lang="es-MX" sz="1000" kern="150" dirty="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465066164"/>
                  </a:ext>
                </a:extLst>
              </a:tr>
              <a:tr h="2115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Aprobado por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 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 dirty="0" smtClean="0">
                          <a:effectLst/>
                        </a:rPr>
                        <a:t>Duración</a:t>
                      </a:r>
                      <a:endParaRPr lang="es-MX" sz="1000" kern="150" dirty="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00" kern="150" dirty="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408154801"/>
                  </a:ext>
                </a:extLst>
              </a:tr>
              <a:tr h="2115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 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 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Nº Total de Páginas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 dirty="0">
                          <a:effectLst/>
                        </a:rPr>
                        <a:t> </a:t>
                      </a:r>
                      <a:endParaRPr lang="es-MX" sz="1000" kern="150" dirty="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26894518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1578490"/>
            <a:ext cx="12191999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Rev.14</a:t>
            </a:r>
            <a:endParaRPr lang="es-MX" sz="1200" kern="150" dirty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Solicitante.- barrerapedraza.5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Modulo.-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Solicitudes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Revisando antes.- Si (Rev.2)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" y="2409487"/>
            <a:ext cx="12181695" cy="271462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6095999" y="2750922"/>
            <a:ext cx="3699642" cy="746234"/>
          </a:xfrm>
          <a:prstGeom prst="wedgeRoundRectCallout">
            <a:avLst>
              <a:gd name="adj1" fmla="val -43414"/>
              <a:gd name="adj2" fmla="val 86444"/>
              <a:gd name="adj3" fmla="val 16667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00B0F0"/>
                </a:solidFill>
              </a:rPr>
              <a:t>Al momento de hacer la captura de Parámetro/Monto en el campo de Parámetro no nos indica si son horas, días, Monto o Porcentaje</a:t>
            </a:r>
            <a:endParaRPr lang="es-MX" sz="1200" dirty="0">
              <a:solidFill>
                <a:srgbClr val="00B0F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88730" y="5124112"/>
            <a:ext cx="3699642" cy="625032"/>
          </a:xfrm>
          <a:prstGeom prst="wedgeRoundRectCallout">
            <a:avLst>
              <a:gd name="adj1" fmla="val 98063"/>
              <a:gd name="adj2" fmla="val -285489"/>
              <a:gd name="adj3" fmla="val 16667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00B0F0"/>
                </a:solidFill>
              </a:rPr>
              <a:t>El campo concepto tampoco se esta llenando al momento de seleccionarlo en el combo cuando se esta llenando la solicitud</a:t>
            </a:r>
            <a:endParaRPr lang="es-MX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48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12191999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Rev.15</a:t>
            </a:r>
            <a:endParaRPr lang="es-MX" sz="1200" kern="150" dirty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Solicitante.- barrerapedraza.5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Modulo.-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Solicitudes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Revisando antes.- Si (Rev.2)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30997"/>
            <a:ext cx="12192000" cy="1609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ounded Rectangular Callout 3"/>
          <p:cNvSpPr/>
          <p:nvPr/>
        </p:nvSpPr>
        <p:spPr>
          <a:xfrm>
            <a:off x="4532586" y="804862"/>
            <a:ext cx="3126828" cy="830997"/>
          </a:xfrm>
          <a:prstGeom prst="wedgeRoundRectCallout">
            <a:avLst>
              <a:gd name="adj1" fmla="val -100899"/>
              <a:gd name="adj2" fmla="val -11755"/>
              <a:gd name="adj3" fmla="val 16667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00B0F0"/>
                </a:solidFill>
              </a:rPr>
              <a:t>Esta parte de la página se mueve al momento de correr el scroll del mouse y viene quedando como la imagen inferior </a:t>
            </a:r>
            <a:endParaRPr lang="es-MX" sz="1200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71719"/>
            <a:ext cx="12192000" cy="14369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ounded Rectangular Callout 5"/>
          <p:cNvSpPr/>
          <p:nvPr/>
        </p:nvSpPr>
        <p:spPr>
          <a:xfrm>
            <a:off x="1899744" y="3271719"/>
            <a:ext cx="2441028" cy="1027012"/>
          </a:xfrm>
          <a:prstGeom prst="wedgeRoundRectCallout">
            <a:avLst>
              <a:gd name="adj1" fmla="val -100899"/>
              <a:gd name="adj2" fmla="val -11755"/>
              <a:gd name="adj3" fmla="val 16667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00B0F0"/>
                </a:solidFill>
              </a:rPr>
              <a:t>Sube el logo de TP y las barras del menú principal queda encimado con el texto de los campos</a:t>
            </a:r>
            <a:endParaRPr lang="es-MX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04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30997"/>
            <a:ext cx="12192000" cy="25050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" y="0"/>
            <a:ext cx="12191999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Rev.15</a:t>
            </a:r>
            <a:endParaRPr lang="es-MX" sz="1200" kern="150" dirty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Solicitante.- barrerapedraza.5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Modulo.-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Solicitudes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Revisando antes.- Si (Rev.2)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746234" y="3184633"/>
            <a:ext cx="2438400" cy="840829"/>
          </a:xfrm>
          <a:prstGeom prst="wedgeRoundRectCallout">
            <a:avLst>
              <a:gd name="adj1" fmla="val -62241"/>
              <a:gd name="adj2" fmla="val -155526"/>
              <a:gd name="adj3" fmla="val 16667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00B0F0"/>
                </a:solidFill>
              </a:rPr>
              <a:t>En las pruebas Hechas el día de ayer 26 de Agosto aparecía el botón de Enviar Solicitud el cual ya no esta apareciendo </a:t>
            </a:r>
            <a:endParaRPr lang="es-MX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02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4774</TotalTime>
  <Words>181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 Unicode MS</vt:lpstr>
      <vt:lpstr>Arial</vt:lpstr>
      <vt:lpstr>Calibri</vt:lpstr>
      <vt:lpstr>Calibri Light</vt:lpstr>
      <vt:lpstr>NewsGotT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Gaudencio Lopez</dc:creator>
  <cp:lastModifiedBy>Gaudencio Lopez</cp:lastModifiedBy>
  <cp:revision>36</cp:revision>
  <dcterms:created xsi:type="dcterms:W3CDTF">2019-08-20T17:54:29Z</dcterms:created>
  <dcterms:modified xsi:type="dcterms:W3CDTF">2019-08-27T17:16:38Z</dcterms:modified>
</cp:coreProperties>
</file>