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1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7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3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3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4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9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0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6AAD-6405-4986-A7B2-0E830A540C54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152.32.134/ASN/CapturaSolicitud/Index?FolioSolicitud=2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45075"/>
              </p:ext>
            </p:extLst>
          </p:nvPr>
        </p:nvGraphicFramePr>
        <p:xfrm>
          <a:off x="10304" y="1449"/>
          <a:ext cx="12181695" cy="1630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5184">
                  <a:extLst>
                    <a:ext uri="{9D8B030D-6E8A-4147-A177-3AD203B41FA5}">
                      <a16:colId xmlns:a16="http://schemas.microsoft.com/office/drawing/2014/main" val="1061758739"/>
                    </a:ext>
                  </a:extLst>
                </a:gridCol>
                <a:gridCol w="4031468">
                  <a:extLst>
                    <a:ext uri="{9D8B030D-6E8A-4147-A177-3AD203B41FA5}">
                      <a16:colId xmlns:a16="http://schemas.microsoft.com/office/drawing/2014/main" val="2142211071"/>
                    </a:ext>
                  </a:extLst>
                </a:gridCol>
                <a:gridCol w="2953098">
                  <a:extLst>
                    <a:ext uri="{9D8B030D-6E8A-4147-A177-3AD203B41FA5}">
                      <a16:colId xmlns:a16="http://schemas.microsoft.com/office/drawing/2014/main" val="62658169"/>
                    </a:ext>
                  </a:extLst>
                </a:gridCol>
                <a:gridCol w="2231945">
                  <a:extLst>
                    <a:ext uri="{9D8B030D-6E8A-4147-A177-3AD203B41FA5}">
                      <a16:colId xmlns:a16="http://schemas.microsoft.com/office/drawing/2014/main" val="1418302403"/>
                    </a:ext>
                  </a:extLst>
                </a:gridCol>
              </a:tblGrid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Organismo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Teleperformance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5944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Proyecto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&lt;Nómina Manual&gt;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00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Entregable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Planes de Pruebas Funcionales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1646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Autor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&lt;Gaudencio López Serna&gt;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6393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Versión/Edición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--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Fecha Versión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21/</a:t>
                      </a:r>
                      <a:r>
                        <a:rPr lang="es-ES" sz="1000" kern="150" dirty="0" err="1" smtClean="0">
                          <a:effectLst/>
                        </a:rPr>
                        <a:t>Ago</a:t>
                      </a:r>
                      <a:r>
                        <a:rPr lang="es-ES" sz="1000" kern="150" dirty="0" smtClean="0">
                          <a:effectLst/>
                        </a:rPr>
                        <a:t>/2019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65066164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Aprobado por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Duración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s-ES" sz="1000" kern="15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s-ES" sz="10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0815480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Nº Total de Páginas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 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26894518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643038"/>
            <a:ext cx="121919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Rev.6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rangelalonso.5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Descripción.- Cuando les das click en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Editar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a una solicitud de cualquier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estatus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no te trae información con los detalles de la solicitud, los campos de la pantalla aparece en blanco 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5198"/>
            <a:ext cx="12192000" cy="4404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Rev.7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rangelalonso.5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Descripción.-	Al dar click en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Editar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a una solicitud de cualquier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estatus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no te trae información con los detalles de la solicitud, la pantalla aparece en blanco pero a parte de eso el botón de 	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cancelar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aparece activo incluso cuando apenas se va a empezar a llenar una solicitud.  </a:t>
            </a:r>
          </a:p>
          <a:p>
            <a:pPr>
              <a:spcAft>
                <a:spcPts val="0"/>
              </a:spcAft>
            </a:pPr>
            <a:r>
              <a:rPr lang="es-MX" sz="1200" dirty="0" smtClean="0">
                <a:hlinkClick r:id="rId2"/>
              </a:rPr>
              <a:t>http://10.152.32.134/ASN/CapturaSolicitud/Index?FolioSolicitud=27</a:t>
            </a:r>
            <a:endParaRPr lang="es-MX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29"/>
            <a:ext cx="12192000" cy="5657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10710041" y="1513490"/>
            <a:ext cx="536028" cy="25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756" r="50093" b="21532"/>
          <a:stretch/>
        </p:blipFill>
        <p:spPr>
          <a:xfrm>
            <a:off x="63062" y="830997"/>
            <a:ext cx="12065876" cy="5964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Rev.8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rangelalonso.5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Descripción.-	</a:t>
            </a:r>
            <a:r>
              <a:rPr lang="es-MX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El filtro no es funcional para traerme solicitudes con algún estatus en especifico</a:t>
            </a:r>
            <a:endParaRPr lang="es-MX" sz="1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3807" y="2091559"/>
            <a:ext cx="1481959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94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NewsGotT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20</cp:revision>
  <dcterms:created xsi:type="dcterms:W3CDTF">2019-08-20T17:54:29Z</dcterms:created>
  <dcterms:modified xsi:type="dcterms:W3CDTF">2019-08-22T00:00:07Z</dcterms:modified>
</cp:coreProperties>
</file>