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
  </p:notesMasterIdLst>
  <p:sldIdLst>
    <p:sldId id="256" r:id="rId2"/>
    <p:sldId id="257" r:id="rId3"/>
    <p:sldId id="260" r:id="rId4"/>
    <p:sldId id="261"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V5aKNoFFJISskZWakt0P18a5h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13A933-2D44-4A62-BF49-79BD822F2D45}">
  <a:tblStyle styleId="{5413A933-2D44-4A62-BF49-79BD822F2D45}" styleName="Table_0">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96"/>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640357be94_0_0: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g640357be9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7"/>
        <p:cNvGrpSpPr/>
        <p:nvPr/>
      </p:nvGrpSpPr>
      <p:grpSpPr>
        <a:xfrm>
          <a:off x="0" y="0"/>
          <a:ext cx="0" cy="0"/>
          <a:chOff x="0" y="0"/>
          <a:chExt cx="0" cy="0"/>
        </a:xfrm>
      </p:grpSpPr>
      <p:grpSp>
        <p:nvGrpSpPr>
          <p:cNvPr id="68" name="Google Shape;68;p7"/>
          <p:cNvGrpSpPr/>
          <p:nvPr/>
        </p:nvGrpSpPr>
        <p:grpSpPr>
          <a:xfrm>
            <a:off x="-1" y="0"/>
            <a:ext cx="12192002" cy="6858000"/>
            <a:chOff x="-1" y="0"/>
            <a:chExt cx="12192002" cy="6858000"/>
          </a:xfrm>
        </p:grpSpPr>
        <p:cxnSp>
          <p:nvCxnSpPr>
            <p:cNvPr id="69" name="Google Shape;69;p7"/>
            <p:cNvCxnSpPr/>
            <p:nvPr/>
          </p:nvCxnSpPr>
          <p:spPr>
            <a:xfrm>
              <a:off x="610194"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0" name="Google Shape;70;p7"/>
            <p:cNvCxnSpPr/>
            <p:nvPr/>
          </p:nvCxnSpPr>
          <p:spPr>
            <a:xfrm>
              <a:off x="1829332"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1" name="Google Shape;71;p7"/>
            <p:cNvCxnSpPr/>
            <p:nvPr/>
          </p:nvCxnSpPr>
          <p:spPr>
            <a:xfrm>
              <a:off x="3048470"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2" name="Google Shape;72;p7"/>
            <p:cNvCxnSpPr/>
            <p:nvPr/>
          </p:nvCxnSpPr>
          <p:spPr>
            <a:xfrm>
              <a:off x="4267608"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3" name="Google Shape;73;p7"/>
            <p:cNvCxnSpPr/>
            <p:nvPr/>
          </p:nvCxnSpPr>
          <p:spPr>
            <a:xfrm>
              <a:off x="5486746"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4" name="Google Shape;74;p7"/>
            <p:cNvCxnSpPr/>
            <p:nvPr/>
          </p:nvCxnSpPr>
          <p:spPr>
            <a:xfrm>
              <a:off x="6705884"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5" name="Google Shape;75;p7"/>
            <p:cNvCxnSpPr/>
            <p:nvPr/>
          </p:nvCxnSpPr>
          <p:spPr>
            <a:xfrm>
              <a:off x="7925022"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6" name="Google Shape;76;p7"/>
            <p:cNvCxnSpPr/>
            <p:nvPr/>
          </p:nvCxnSpPr>
          <p:spPr>
            <a:xfrm>
              <a:off x="9144160"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7" name="Google Shape;77;p7"/>
            <p:cNvCxnSpPr/>
            <p:nvPr/>
          </p:nvCxnSpPr>
          <p:spPr>
            <a:xfrm>
              <a:off x="10363298"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8" name="Google Shape;78;p7"/>
            <p:cNvCxnSpPr/>
            <p:nvPr/>
          </p:nvCxnSpPr>
          <p:spPr>
            <a:xfrm>
              <a:off x="11582436"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9" name="Google Shape;79;p7"/>
            <p:cNvCxnSpPr/>
            <p:nvPr/>
          </p:nvCxnSpPr>
          <p:spPr>
            <a:xfrm>
              <a:off x="2819" y="386485"/>
              <a:ext cx="12188952" cy="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80" name="Google Shape;80;p7"/>
            <p:cNvCxnSpPr/>
            <p:nvPr/>
          </p:nvCxnSpPr>
          <p:spPr>
            <a:xfrm>
              <a:off x="2819" y="1611181"/>
              <a:ext cx="12188952" cy="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81" name="Google Shape;81;p7"/>
            <p:cNvCxnSpPr/>
            <p:nvPr/>
          </p:nvCxnSpPr>
          <p:spPr>
            <a:xfrm>
              <a:off x="2819" y="2835877"/>
              <a:ext cx="12188952" cy="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82" name="Google Shape;82;p7"/>
            <p:cNvCxnSpPr/>
            <p:nvPr/>
          </p:nvCxnSpPr>
          <p:spPr>
            <a:xfrm>
              <a:off x="2819" y="4060573"/>
              <a:ext cx="12188952" cy="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83" name="Google Shape;83;p7"/>
            <p:cNvCxnSpPr/>
            <p:nvPr/>
          </p:nvCxnSpPr>
          <p:spPr>
            <a:xfrm>
              <a:off x="2819" y="5285269"/>
              <a:ext cx="12188952" cy="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84" name="Google Shape;84;p7"/>
            <p:cNvCxnSpPr/>
            <p:nvPr/>
          </p:nvCxnSpPr>
          <p:spPr>
            <a:xfrm>
              <a:off x="2819" y="6509965"/>
              <a:ext cx="12188952" cy="0"/>
            </a:xfrm>
            <a:prstGeom prst="straightConnector1">
              <a:avLst/>
            </a:prstGeom>
            <a:noFill/>
            <a:ln w="9525" cap="flat" cmpd="sng">
              <a:solidFill>
                <a:srgbClr val="D8D8D8">
                  <a:alpha val="34901"/>
                </a:srgbClr>
              </a:solidFill>
              <a:prstDash val="solid"/>
              <a:miter lim="800000"/>
              <a:headEnd type="none" w="sm" len="sm"/>
              <a:tailEnd type="none" w="sm" len="sm"/>
            </a:ln>
          </p:spPr>
        </p:cxnSp>
        <p:grpSp>
          <p:nvGrpSpPr>
            <p:cNvPr id="85" name="Google Shape;85;p7"/>
            <p:cNvGrpSpPr/>
            <p:nvPr/>
          </p:nvGrpSpPr>
          <p:grpSpPr>
            <a:xfrm>
              <a:off x="-1" y="0"/>
              <a:ext cx="12192001" cy="6858000"/>
              <a:chOff x="-1" y="0"/>
              <a:chExt cx="12192001" cy="6858000"/>
            </a:xfrm>
          </p:grpSpPr>
          <p:cxnSp>
            <p:nvCxnSpPr>
              <p:cNvPr id="86" name="Google Shape;86;p7"/>
              <p:cNvCxnSpPr/>
              <p:nvPr/>
            </p:nvCxnSpPr>
            <p:spPr>
              <a:xfrm>
                <a:off x="225425"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87" name="Google Shape;87;p7"/>
              <p:cNvCxnSpPr/>
              <p:nvPr/>
            </p:nvCxnSpPr>
            <p:spPr>
              <a:xfrm>
                <a:off x="1449154"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88" name="Google Shape;88;p7"/>
              <p:cNvCxnSpPr/>
              <p:nvPr/>
            </p:nvCxnSpPr>
            <p:spPr>
              <a:xfrm>
                <a:off x="2665982"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89" name="Google Shape;89;p7"/>
              <p:cNvCxnSpPr/>
              <p:nvPr/>
            </p:nvCxnSpPr>
            <p:spPr>
              <a:xfrm>
                <a:off x="3885119"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90" name="Google Shape;90;p7"/>
              <p:cNvCxnSpPr/>
              <p:nvPr/>
            </p:nvCxnSpPr>
            <p:spPr>
              <a:xfrm>
                <a:off x="5106502"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grpSp>
            <p:nvGrpSpPr>
              <p:cNvPr id="91" name="Google Shape;91;p7"/>
              <p:cNvGrpSpPr/>
              <p:nvPr/>
            </p:nvGrpSpPr>
            <p:grpSpPr>
              <a:xfrm>
                <a:off x="6327885" y="0"/>
                <a:ext cx="5864115" cy="5898673"/>
                <a:chOff x="6327885" y="0"/>
                <a:chExt cx="5864115" cy="5898673"/>
              </a:xfrm>
            </p:grpSpPr>
            <p:cxnSp>
              <p:nvCxnSpPr>
                <p:cNvPr id="92" name="Google Shape;92;p7"/>
                <p:cNvCxnSpPr/>
                <p:nvPr/>
              </p:nvCxnSpPr>
              <p:spPr>
                <a:xfrm>
                  <a:off x="6327885" y="0"/>
                  <a:ext cx="5864115" cy="5898673"/>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93" name="Google Shape;93;p7"/>
                <p:cNvCxnSpPr/>
                <p:nvPr/>
              </p:nvCxnSpPr>
              <p:spPr>
                <a:xfrm>
                  <a:off x="7549268" y="0"/>
                  <a:ext cx="4642732" cy="4672425"/>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94" name="Google Shape;94;p7"/>
                <p:cNvCxnSpPr/>
                <p:nvPr/>
              </p:nvCxnSpPr>
              <p:spPr>
                <a:xfrm>
                  <a:off x="8772997" y="0"/>
                  <a:ext cx="3419003" cy="3456749"/>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95" name="Google Shape;95;p7"/>
                <p:cNvCxnSpPr/>
                <p:nvPr/>
              </p:nvCxnSpPr>
              <p:spPr>
                <a:xfrm>
                  <a:off x="9982200" y="0"/>
                  <a:ext cx="2209800" cy="2226469"/>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96" name="Google Shape;96;p7"/>
                <p:cNvCxnSpPr/>
                <p:nvPr/>
              </p:nvCxnSpPr>
              <p:spPr>
                <a:xfrm>
                  <a:off x="11199019" y="0"/>
                  <a:ext cx="992981" cy="1002506"/>
                </a:xfrm>
                <a:prstGeom prst="straightConnector1">
                  <a:avLst/>
                </a:prstGeom>
                <a:noFill/>
                <a:ln w="9525" cap="flat" cmpd="sng">
                  <a:solidFill>
                    <a:srgbClr val="D8D8D8">
                      <a:alpha val="34901"/>
                    </a:srgbClr>
                  </a:solidFill>
                  <a:prstDash val="solid"/>
                  <a:miter lim="800000"/>
                  <a:headEnd type="none" w="sm" len="sm"/>
                  <a:tailEnd type="none" w="sm" len="sm"/>
                </a:ln>
              </p:spPr>
            </p:cxnSp>
          </p:grpSp>
          <p:cxnSp>
            <p:nvCxnSpPr>
              <p:cNvPr id="97" name="Google Shape;97;p7"/>
              <p:cNvCxnSpPr/>
              <p:nvPr/>
            </p:nvCxnSpPr>
            <p:spPr>
              <a:xfrm rot="10800000">
                <a:off x="-1" y="1012053"/>
                <a:ext cx="5828811" cy="5845945"/>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98" name="Google Shape;98;p7"/>
              <p:cNvCxnSpPr/>
              <p:nvPr/>
            </p:nvCxnSpPr>
            <p:spPr>
              <a:xfrm rot="10800000">
                <a:off x="-1" y="2227340"/>
                <a:ext cx="4614781" cy="4630658"/>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99" name="Google Shape;99;p7"/>
              <p:cNvCxnSpPr/>
              <p:nvPr/>
            </p:nvCxnSpPr>
            <p:spPr>
              <a:xfrm rot="10800000">
                <a:off x="-1" y="3432149"/>
                <a:ext cx="3398419" cy="3425849"/>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00" name="Google Shape;100;p7"/>
              <p:cNvCxnSpPr/>
              <p:nvPr/>
            </p:nvCxnSpPr>
            <p:spPr>
              <a:xfrm rot="10800000">
                <a:off x="-1" y="4651431"/>
                <a:ext cx="2196496" cy="2206567"/>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01" name="Google Shape;101;p7"/>
              <p:cNvCxnSpPr/>
              <p:nvPr/>
            </p:nvCxnSpPr>
            <p:spPr>
              <a:xfrm rot="10800000">
                <a:off x="-1" y="5864453"/>
                <a:ext cx="987003" cy="993545"/>
              </a:xfrm>
              <a:prstGeom prst="straightConnector1">
                <a:avLst/>
              </a:prstGeom>
              <a:noFill/>
              <a:ln w="9525" cap="flat" cmpd="sng">
                <a:solidFill>
                  <a:srgbClr val="D8D8D8">
                    <a:alpha val="34901"/>
                  </a:srgbClr>
                </a:solidFill>
                <a:prstDash val="solid"/>
                <a:miter lim="800000"/>
                <a:headEnd type="none" w="sm" len="sm"/>
                <a:tailEnd type="none" w="sm" len="sm"/>
              </a:ln>
            </p:spPr>
          </p:cxnSp>
        </p:grpSp>
        <p:grpSp>
          <p:nvGrpSpPr>
            <p:cNvPr id="102" name="Google Shape;102;p7"/>
            <p:cNvGrpSpPr/>
            <p:nvPr/>
          </p:nvGrpSpPr>
          <p:grpSpPr>
            <a:xfrm flipH="1">
              <a:off x="0" y="0"/>
              <a:ext cx="12192001" cy="6858000"/>
              <a:chOff x="-1" y="0"/>
              <a:chExt cx="12192001" cy="6858000"/>
            </a:xfrm>
          </p:grpSpPr>
          <p:cxnSp>
            <p:nvCxnSpPr>
              <p:cNvPr id="103" name="Google Shape;103;p7"/>
              <p:cNvCxnSpPr/>
              <p:nvPr/>
            </p:nvCxnSpPr>
            <p:spPr>
              <a:xfrm>
                <a:off x="225425"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04" name="Google Shape;104;p7"/>
              <p:cNvCxnSpPr/>
              <p:nvPr/>
            </p:nvCxnSpPr>
            <p:spPr>
              <a:xfrm>
                <a:off x="1449154"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05" name="Google Shape;105;p7"/>
              <p:cNvCxnSpPr/>
              <p:nvPr/>
            </p:nvCxnSpPr>
            <p:spPr>
              <a:xfrm>
                <a:off x="2665982"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06" name="Google Shape;106;p7"/>
              <p:cNvCxnSpPr/>
              <p:nvPr/>
            </p:nvCxnSpPr>
            <p:spPr>
              <a:xfrm>
                <a:off x="3885119"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07" name="Google Shape;107;p7"/>
              <p:cNvCxnSpPr/>
              <p:nvPr/>
            </p:nvCxnSpPr>
            <p:spPr>
              <a:xfrm>
                <a:off x="5150644"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grpSp>
            <p:nvGrpSpPr>
              <p:cNvPr id="108" name="Google Shape;108;p7"/>
              <p:cNvGrpSpPr/>
              <p:nvPr/>
            </p:nvGrpSpPr>
            <p:grpSpPr>
              <a:xfrm>
                <a:off x="6327885" y="0"/>
                <a:ext cx="5864115" cy="5898673"/>
                <a:chOff x="6327885" y="0"/>
                <a:chExt cx="5864115" cy="5898673"/>
              </a:xfrm>
            </p:grpSpPr>
            <p:cxnSp>
              <p:nvCxnSpPr>
                <p:cNvPr id="109" name="Google Shape;109;p7"/>
                <p:cNvCxnSpPr/>
                <p:nvPr/>
              </p:nvCxnSpPr>
              <p:spPr>
                <a:xfrm>
                  <a:off x="6327885" y="0"/>
                  <a:ext cx="5864115" cy="5898673"/>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10" name="Google Shape;110;p7"/>
                <p:cNvCxnSpPr/>
                <p:nvPr/>
              </p:nvCxnSpPr>
              <p:spPr>
                <a:xfrm>
                  <a:off x="7549268" y="0"/>
                  <a:ext cx="4642732" cy="4672425"/>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11" name="Google Shape;111;p7"/>
                <p:cNvCxnSpPr/>
                <p:nvPr/>
              </p:nvCxnSpPr>
              <p:spPr>
                <a:xfrm>
                  <a:off x="8772997" y="0"/>
                  <a:ext cx="3419003" cy="3456749"/>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12" name="Google Shape;112;p7"/>
                <p:cNvCxnSpPr/>
                <p:nvPr/>
              </p:nvCxnSpPr>
              <p:spPr>
                <a:xfrm>
                  <a:off x="9982200" y="0"/>
                  <a:ext cx="2209800" cy="2226469"/>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13" name="Google Shape;113;p7"/>
                <p:cNvCxnSpPr/>
                <p:nvPr/>
              </p:nvCxnSpPr>
              <p:spPr>
                <a:xfrm>
                  <a:off x="11199019" y="0"/>
                  <a:ext cx="992981" cy="1002506"/>
                </a:xfrm>
                <a:prstGeom prst="straightConnector1">
                  <a:avLst/>
                </a:prstGeom>
                <a:noFill/>
                <a:ln w="9525" cap="flat" cmpd="sng">
                  <a:solidFill>
                    <a:srgbClr val="D8D8D8">
                      <a:alpha val="34901"/>
                    </a:srgbClr>
                  </a:solidFill>
                  <a:prstDash val="solid"/>
                  <a:miter lim="800000"/>
                  <a:headEnd type="none" w="sm" len="sm"/>
                  <a:tailEnd type="none" w="sm" len="sm"/>
                </a:ln>
              </p:spPr>
            </p:cxnSp>
          </p:grpSp>
          <p:cxnSp>
            <p:nvCxnSpPr>
              <p:cNvPr id="114" name="Google Shape;114;p7"/>
              <p:cNvCxnSpPr/>
              <p:nvPr/>
            </p:nvCxnSpPr>
            <p:spPr>
              <a:xfrm rot="10800000">
                <a:off x="-1" y="1012053"/>
                <a:ext cx="5828811" cy="5845945"/>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15" name="Google Shape;115;p7"/>
              <p:cNvCxnSpPr/>
              <p:nvPr/>
            </p:nvCxnSpPr>
            <p:spPr>
              <a:xfrm rot="10800000">
                <a:off x="-1" y="2227340"/>
                <a:ext cx="4614781" cy="4630658"/>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16" name="Google Shape;116;p7"/>
              <p:cNvCxnSpPr/>
              <p:nvPr/>
            </p:nvCxnSpPr>
            <p:spPr>
              <a:xfrm rot="10800000">
                <a:off x="-1" y="3432149"/>
                <a:ext cx="3398419" cy="3425849"/>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17" name="Google Shape;117;p7"/>
              <p:cNvCxnSpPr/>
              <p:nvPr/>
            </p:nvCxnSpPr>
            <p:spPr>
              <a:xfrm rot="10800000">
                <a:off x="-1" y="4651431"/>
                <a:ext cx="2196496" cy="2206567"/>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18" name="Google Shape;118;p7"/>
              <p:cNvCxnSpPr/>
              <p:nvPr/>
            </p:nvCxnSpPr>
            <p:spPr>
              <a:xfrm rot="10800000">
                <a:off x="-1" y="5864453"/>
                <a:ext cx="987003" cy="993545"/>
              </a:xfrm>
              <a:prstGeom prst="straightConnector1">
                <a:avLst/>
              </a:prstGeom>
              <a:noFill/>
              <a:ln w="9525" cap="flat" cmpd="sng">
                <a:solidFill>
                  <a:srgbClr val="D8D8D8">
                    <a:alpha val="34901"/>
                  </a:srgbClr>
                </a:solidFill>
                <a:prstDash val="solid"/>
                <a:miter lim="800000"/>
                <a:headEnd type="none" w="sm" len="sm"/>
                <a:tailEnd type="none" w="sm" len="sm"/>
              </a:ln>
            </p:spPr>
          </p:cxnSp>
        </p:grpSp>
      </p:grpSp>
      <p:sp>
        <p:nvSpPr>
          <p:cNvPr id="119" name="Google Shape;119;p7"/>
          <p:cNvSpPr txBox="1">
            <a:spLocks noGrp="1"/>
          </p:cNvSpPr>
          <p:nvPr>
            <p:ph type="ctrTitle"/>
          </p:nvPr>
        </p:nvSpPr>
        <p:spPr>
          <a:xfrm>
            <a:off x="1293845" y="1909346"/>
            <a:ext cx="9604310" cy="3383280"/>
          </a:xfrm>
          <a:prstGeom prst="rect">
            <a:avLst/>
          </a:prstGeom>
          <a:noFill/>
          <a:ln>
            <a:noFill/>
          </a:ln>
        </p:spPr>
        <p:txBody>
          <a:bodyPr spcFirstLastPara="1" wrap="square" lIns="91425" tIns="45700" rIns="91425" bIns="45700" anchor="b" anchorCtr="0">
            <a:normAutofit/>
          </a:bodyPr>
          <a:lstStyle>
            <a:lvl1pPr lvl="0" algn="l">
              <a:lnSpc>
                <a:spcPct val="76000"/>
              </a:lnSpc>
              <a:spcBef>
                <a:spcPts val="0"/>
              </a:spcBef>
              <a:spcAft>
                <a:spcPts val="0"/>
              </a:spcAft>
              <a:buClr>
                <a:schemeClr val="dk1"/>
              </a:buClr>
              <a:buSzPts val="8000"/>
              <a:buFont typeface="Arial"/>
              <a:buNone/>
              <a:defRPr sz="80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7"/>
          <p:cNvSpPr txBox="1">
            <a:spLocks noGrp="1"/>
          </p:cNvSpPr>
          <p:nvPr>
            <p:ph type="subTitle" idx="1"/>
          </p:nvPr>
        </p:nvSpPr>
        <p:spPr>
          <a:xfrm>
            <a:off x="1293845" y="5432564"/>
            <a:ext cx="9604310" cy="4572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SzPts val="2000"/>
              <a:buNone/>
              <a:defRPr sz="2000" b="0">
                <a:solidFill>
                  <a:srgbClr val="266F8B"/>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a:endParaRPr/>
          </a:p>
        </p:txBody>
      </p:sp>
      <p:cxnSp>
        <p:nvCxnSpPr>
          <p:cNvPr id="121" name="Google Shape;121;p7"/>
          <p:cNvCxnSpPr/>
          <p:nvPr/>
        </p:nvCxnSpPr>
        <p:spPr>
          <a:xfrm>
            <a:off x="1295400" y="5294175"/>
            <a:ext cx="9601200" cy="0"/>
          </a:xfrm>
          <a:prstGeom prst="straightConnector1">
            <a:avLst/>
          </a:prstGeom>
          <a:noFill/>
          <a:ln w="12700"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6"/>
        <p:cNvGrpSpPr/>
        <p:nvPr/>
      </p:nvGrpSpPr>
      <p:grpSpPr>
        <a:xfrm>
          <a:off x="0" y="0"/>
          <a:ext cx="0" cy="0"/>
          <a:chOff x="0" y="0"/>
          <a:chExt cx="0" cy="0"/>
        </a:xfrm>
      </p:grpSpPr>
      <p:sp>
        <p:nvSpPr>
          <p:cNvPr id="377" name="Google Shape;377;p16"/>
          <p:cNvSpPr txBox="1">
            <a:spLocks noGrp="1"/>
          </p:cNvSpPr>
          <p:nvPr>
            <p:ph type="title"/>
          </p:nvPr>
        </p:nvSpPr>
        <p:spPr>
          <a:xfrm>
            <a:off x="1295400" y="503853"/>
            <a:ext cx="9601200" cy="114238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16"/>
          <p:cNvSpPr txBox="1">
            <a:spLocks noGrp="1"/>
          </p:cNvSpPr>
          <p:nvPr>
            <p:ph type="body" idx="1"/>
          </p:nvPr>
        </p:nvSpPr>
        <p:spPr>
          <a:xfrm rot="5400000">
            <a:off x="4191000" y="-914400"/>
            <a:ext cx="3809999"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228600" algn="l">
              <a:lnSpc>
                <a:spcPct val="90000"/>
              </a:lnSpc>
              <a:spcBef>
                <a:spcPts val="600"/>
              </a:spcBef>
              <a:spcAft>
                <a:spcPts val="0"/>
              </a:spcAft>
              <a:buSzPts val="1800"/>
              <a:buNone/>
              <a:defRPr/>
            </a:lvl9pPr>
          </a:lstStyle>
          <a:p>
            <a:endParaRPr/>
          </a:p>
        </p:txBody>
      </p:sp>
      <p:sp>
        <p:nvSpPr>
          <p:cNvPr id="379" name="Google Shape;379;p16"/>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0" name="Google Shape;380;p16"/>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1" name="Google Shape;381;p16"/>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82"/>
        <p:cNvGrpSpPr/>
        <p:nvPr/>
      </p:nvGrpSpPr>
      <p:grpSpPr>
        <a:xfrm>
          <a:off x="0" y="0"/>
          <a:ext cx="0" cy="0"/>
          <a:chOff x="0" y="0"/>
          <a:chExt cx="0" cy="0"/>
        </a:xfrm>
      </p:grpSpPr>
      <p:sp>
        <p:nvSpPr>
          <p:cNvPr id="383" name="Google Shape;383;p17"/>
          <p:cNvSpPr txBox="1">
            <a:spLocks noGrp="1"/>
          </p:cNvSpPr>
          <p:nvPr>
            <p:ph type="title"/>
          </p:nvPr>
        </p:nvSpPr>
        <p:spPr>
          <a:xfrm rot="5400000">
            <a:off x="7402286" y="2296884"/>
            <a:ext cx="5301343" cy="16872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7"/>
          <p:cNvSpPr txBox="1">
            <a:spLocks noGrp="1"/>
          </p:cNvSpPr>
          <p:nvPr>
            <p:ph type="body" idx="1"/>
          </p:nvPr>
        </p:nvSpPr>
        <p:spPr>
          <a:xfrm rot="5400000">
            <a:off x="2438399" y="-653145"/>
            <a:ext cx="5301343" cy="75873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228600" algn="l">
              <a:lnSpc>
                <a:spcPct val="90000"/>
              </a:lnSpc>
              <a:spcBef>
                <a:spcPts val="600"/>
              </a:spcBef>
              <a:spcAft>
                <a:spcPts val="0"/>
              </a:spcAft>
              <a:buSzPts val="1800"/>
              <a:buNone/>
              <a:defRPr/>
            </a:lvl9pPr>
          </a:lstStyle>
          <a:p>
            <a:endParaRPr/>
          </a:p>
        </p:txBody>
      </p:sp>
      <p:sp>
        <p:nvSpPr>
          <p:cNvPr id="385" name="Google Shape;385;p17"/>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17"/>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7" name="Google Shape;387;p17"/>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2"/>
        <p:cNvGrpSpPr/>
        <p:nvPr/>
      </p:nvGrpSpPr>
      <p:grpSpPr>
        <a:xfrm>
          <a:off x="0" y="0"/>
          <a:ext cx="0" cy="0"/>
          <a:chOff x="0" y="0"/>
          <a:chExt cx="0" cy="0"/>
        </a:xfrm>
      </p:grpSpPr>
      <p:sp>
        <p:nvSpPr>
          <p:cNvPr id="123" name="Google Shape;123;p8"/>
          <p:cNvSpPr txBox="1">
            <a:spLocks noGrp="1"/>
          </p:cNvSpPr>
          <p:nvPr>
            <p:ph type="title"/>
          </p:nvPr>
        </p:nvSpPr>
        <p:spPr>
          <a:xfrm>
            <a:off x="609600" y="228600"/>
            <a:ext cx="10972800" cy="91440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8"/>
          <p:cNvSpPr txBox="1">
            <a:spLocks noGrp="1"/>
          </p:cNvSpPr>
          <p:nvPr>
            <p:ph type="body" idx="1"/>
          </p:nvPr>
        </p:nvSpPr>
        <p:spPr>
          <a:xfrm>
            <a:off x="609600" y="1295400"/>
            <a:ext cx="10972800" cy="47243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228600" algn="l">
              <a:lnSpc>
                <a:spcPct val="90000"/>
              </a:lnSpc>
              <a:spcBef>
                <a:spcPts val="600"/>
              </a:spcBef>
              <a:spcAft>
                <a:spcPts val="0"/>
              </a:spcAft>
              <a:buSzPts val="1800"/>
              <a:buNone/>
              <a:defRPr/>
            </a:lvl9pPr>
          </a:lstStyle>
          <a:p>
            <a:endParaRPr/>
          </a:p>
        </p:txBody>
      </p:sp>
      <p:sp>
        <p:nvSpPr>
          <p:cNvPr id="125" name="Google Shape;125;p8"/>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8"/>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8"/>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chemeClr val="accent1"/>
            </a:gs>
            <a:gs pos="97000">
              <a:srgbClr val="297694"/>
            </a:gs>
            <a:gs pos="100000">
              <a:srgbClr val="297694"/>
            </a:gs>
          </a:gsLst>
          <a:path path="circle">
            <a:fillToRect l="50000" t="50000" r="50000" b="50000"/>
          </a:path>
          <a:tileRect/>
        </a:gradFill>
        <a:effectLst/>
      </p:bgPr>
    </p:bg>
    <p:spTree>
      <p:nvGrpSpPr>
        <p:cNvPr id="1" name="Shape 128"/>
        <p:cNvGrpSpPr/>
        <p:nvPr/>
      </p:nvGrpSpPr>
      <p:grpSpPr>
        <a:xfrm>
          <a:off x="0" y="0"/>
          <a:ext cx="0" cy="0"/>
          <a:chOff x="0" y="0"/>
          <a:chExt cx="0" cy="0"/>
        </a:xfrm>
      </p:grpSpPr>
      <p:grpSp>
        <p:nvGrpSpPr>
          <p:cNvPr id="129" name="Google Shape;129;p9"/>
          <p:cNvGrpSpPr/>
          <p:nvPr/>
        </p:nvGrpSpPr>
        <p:grpSpPr>
          <a:xfrm>
            <a:off x="-1" y="0"/>
            <a:ext cx="12192002" cy="6858000"/>
            <a:chOff x="-1" y="0"/>
            <a:chExt cx="12192002" cy="6858000"/>
          </a:xfrm>
        </p:grpSpPr>
        <p:cxnSp>
          <p:nvCxnSpPr>
            <p:cNvPr id="130" name="Google Shape;130;p9"/>
            <p:cNvCxnSpPr/>
            <p:nvPr/>
          </p:nvCxnSpPr>
          <p:spPr>
            <a:xfrm>
              <a:off x="610194"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1" name="Google Shape;131;p9"/>
            <p:cNvCxnSpPr/>
            <p:nvPr/>
          </p:nvCxnSpPr>
          <p:spPr>
            <a:xfrm>
              <a:off x="1829332"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2" name="Google Shape;132;p9"/>
            <p:cNvCxnSpPr/>
            <p:nvPr/>
          </p:nvCxnSpPr>
          <p:spPr>
            <a:xfrm>
              <a:off x="3048470"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3" name="Google Shape;133;p9"/>
            <p:cNvCxnSpPr/>
            <p:nvPr/>
          </p:nvCxnSpPr>
          <p:spPr>
            <a:xfrm>
              <a:off x="4267608"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4" name="Google Shape;134;p9"/>
            <p:cNvCxnSpPr/>
            <p:nvPr/>
          </p:nvCxnSpPr>
          <p:spPr>
            <a:xfrm>
              <a:off x="5486746"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5" name="Google Shape;135;p9"/>
            <p:cNvCxnSpPr/>
            <p:nvPr/>
          </p:nvCxnSpPr>
          <p:spPr>
            <a:xfrm>
              <a:off x="6705884"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6" name="Google Shape;136;p9"/>
            <p:cNvCxnSpPr/>
            <p:nvPr/>
          </p:nvCxnSpPr>
          <p:spPr>
            <a:xfrm>
              <a:off x="7925022"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7" name="Google Shape;137;p9"/>
            <p:cNvCxnSpPr/>
            <p:nvPr/>
          </p:nvCxnSpPr>
          <p:spPr>
            <a:xfrm>
              <a:off x="9144160"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8" name="Google Shape;138;p9"/>
            <p:cNvCxnSpPr/>
            <p:nvPr/>
          </p:nvCxnSpPr>
          <p:spPr>
            <a:xfrm>
              <a:off x="10363298"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9" name="Google Shape;139;p9"/>
            <p:cNvCxnSpPr/>
            <p:nvPr/>
          </p:nvCxnSpPr>
          <p:spPr>
            <a:xfrm>
              <a:off x="11582436"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40" name="Google Shape;140;p9"/>
            <p:cNvCxnSpPr/>
            <p:nvPr/>
          </p:nvCxnSpPr>
          <p:spPr>
            <a:xfrm>
              <a:off x="2819" y="386485"/>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41" name="Google Shape;141;p9"/>
            <p:cNvCxnSpPr/>
            <p:nvPr/>
          </p:nvCxnSpPr>
          <p:spPr>
            <a:xfrm>
              <a:off x="2819" y="1611181"/>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42" name="Google Shape;142;p9"/>
            <p:cNvCxnSpPr/>
            <p:nvPr/>
          </p:nvCxnSpPr>
          <p:spPr>
            <a:xfrm>
              <a:off x="2819" y="2835877"/>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43" name="Google Shape;143;p9"/>
            <p:cNvCxnSpPr/>
            <p:nvPr/>
          </p:nvCxnSpPr>
          <p:spPr>
            <a:xfrm>
              <a:off x="2819" y="4060573"/>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44" name="Google Shape;144;p9"/>
            <p:cNvCxnSpPr/>
            <p:nvPr/>
          </p:nvCxnSpPr>
          <p:spPr>
            <a:xfrm>
              <a:off x="2819" y="5285269"/>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45" name="Google Shape;145;p9"/>
            <p:cNvCxnSpPr/>
            <p:nvPr/>
          </p:nvCxnSpPr>
          <p:spPr>
            <a:xfrm>
              <a:off x="2819" y="6509965"/>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146" name="Google Shape;146;p9"/>
            <p:cNvGrpSpPr/>
            <p:nvPr/>
          </p:nvGrpSpPr>
          <p:grpSpPr>
            <a:xfrm>
              <a:off x="-1" y="0"/>
              <a:ext cx="12192001" cy="6858000"/>
              <a:chOff x="-1" y="0"/>
              <a:chExt cx="12192001" cy="6858000"/>
            </a:xfrm>
          </p:grpSpPr>
          <p:cxnSp>
            <p:nvCxnSpPr>
              <p:cNvPr id="147" name="Google Shape;147;p9"/>
              <p:cNvCxnSpPr/>
              <p:nvPr/>
            </p:nvCxnSpPr>
            <p:spPr>
              <a:xfrm>
                <a:off x="225425"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48" name="Google Shape;148;p9"/>
              <p:cNvCxnSpPr/>
              <p:nvPr/>
            </p:nvCxnSpPr>
            <p:spPr>
              <a:xfrm>
                <a:off x="144915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49" name="Google Shape;149;p9"/>
              <p:cNvCxnSpPr/>
              <p:nvPr/>
            </p:nvCxnSpPr>
            <p:spPr>
              <a:xfrm>
                <a:off x="266598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50" name="Google Shape;150;p9"/>
              <p:cNvCxnSpPr/>
              <p:nvPr/>
            </p:nvCxnSpPr>
            <p:spPr>
              <a:xfrm>
                <a:off x="3885119"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51" name="Google Shape;151;p9"/>
              <p:cNvCxnSpPr/>
              <p:nvPr/>
            </p:nvCxnSpPr>
            <p:spPr>
              <a:xfrm>
                <a:off x="510650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152" name="Google Shape;152;p9"/>
              <p:cNvGrpSpPr/>
              <p:nvPr/>
            </p:nvGrpSpPr>
            <p:grpSpPr>
              <a:xfrm>
                <a:off x="6327885" y="0"/>
                <a:ext cx="5864115" cy="5898673"/>
                <a:chOff x="6327885" y="0"/>
                <a:chExt cx="5864115" cy="5898673"/>
              </a:xfrm>
            </p:grpSpPr>
            <p:cxnSp>
              <p:nvCxnSpPr>
                <p:cNvPr id="153" name="Google Shape;153;p9"/>
                <p:cNvCxnSpPr/>
                <p:nvPr/>
              </p:nvCxnSpPr>
              <p:spPr>
                <a:xfrm>
                  <a:off x="6327885" y="0"/>
                  <a:ext cx="5864115" cy="5898673"/>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54" name="Google Shape;154;p9"/>
                <p:cNvCxnSpPr/>
                <p:nvPr/>
              </p:nvCxnSpPr>
              <p:spPr>
                <a:xfrm>
                  <a:off x="7549268" y="0"/>
                  <a:ext cx="4642732" cy="467242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55" name="Google Shape;155;p9"/>
                <p:cNvCxnSpPr/>
                <p:nvPr/>
              </p:nvCxnSpPr>
              <p:spPr>
                <a:xfrm>
                  <a:off x="8772997" y="0"/>
                  <a:ext cx="3419003" cy="34567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56" name="Google Shape;156;p9"/>
                <p:cNvCxnSpPr/>
                <p:nvPr/>
              </p:nvCxnSpPr>
              <p:spPr>
                <a:xfrm>
                  <a:off x="9982200" y="0"/>
                  <a:ext cx="2209800" cy="222646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57" name="Google Shape;157;p9"/>
                <p:cNvCxnSpPr/>
                <p:nvPr/>
              </p:nvCxnSpPr>
              <p:spPr>
                <a:xfrm>
                  <a:off x="11199019" y="0"/>
                  <a:ext cx="992981" cy="1002506"/>
                </a:xfrm>
                <a:prstGeom prst="straightConnector1">
                  <a:avLst/>
                </a:prstGeom>
                <a:noFill/>
                <a:ln w="9525" cap="flat" cmpd="sng">
                  <a:solidFill>
                    <a:srgbClr val="266F8B">
                      <a:alpha val="24705"/>
                    </a:srgbClr>
                  </a:solidFill>
                  <a:prstDash val="solid"/>
                  <a:miter lim="800000"/>
                  <a:headEnd type="none" w="sm" len="sm"/>
                  <a:tailEnd type="none" w="sm" len="sm"/>
                </a:ln>
              </p:spPr>
            </p:cxnSp>
          </p:grpSp>
          <p:cxnSp>
            <p:nvCxnSpPr>
              <p:cNvPr id="158" name="Google Shape;158;p9"/>
              <p:cNvCxnSpPr/>
              <p:nvPr/>
            </p:nvCxnSpPr>
            <p:spPr>
              <a:xfrm rot="10800000">
                <a:off x="-1" y="1012053"/>
                <a:ext cx="5828811" cy="584594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59" name="Google Shape;159;p9"/>
              <p:cNvCxnSpPr/>
              <p:nvPr/>
            </p:nvCxnSpPr>
            <p:spPr>
              <a:xfrm rot="10800000">
                <a:off x="-1" y="2227340"/>
                <a:ext cx="4614781" cy="4630658"/>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60" name="Google Shape;160;p9"/>
              <p:cNvCxnSpPr/>
              <p:nvPr/>
            </p:nvCxnSpPr>
            <p:spPr>
              <a:xfrm rot="10800000">
                <a:off x="-1" y="3432149"/>
                <a:ext cx="3398419" cy="34258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61" name="Google Shape;161;p9"/>
              <p:cNvCxnSpPr/>
              <p:nvPr/>
            </p:nvCxnSpPr>
            <p:spPr>
              <a:xfrm rot="10800000">
                <a:off x="-1" y="4651431"/>
                <a:ext cx="2196496" cy="2206567"/>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62" name="Google Shape;162;p9"/>
              <p:cNvCxnSpPr/>
              <p:nvPr/>
            </p:nvCxnSpPr>
            <p:spPr>
              <a:xfrm rot="10800000">
                <a:off x="-1" y="5864453"/>
                <a:ext cx="987003" cy="993545"/>
              </a:xfrm>
              <a:prstGeom prst="straightConnector1">
                <a:avLst/>
              </a:prstGeom>
              <a:noFill/>
              <a:ln w="9525" cap="flat" cmpd="sng">
                <a:solidFill>
                  <a:srgbClr val="266F8B">
                    <a:alpha val="24705"/>
                  </a:srgbClr>
                </a:solidFill>
                <a:prstDash val="solid"/>
                <a:miter lim="800000"/>
                <a:headEnd type="none" w="sm" len="sm"/>
                <a:tailEnd type="none" w="sm" len="sm"/>
              </a:ln>
            </p:spPr>
          </p:cxnSp>
        </p:grpSp>
        <p:grpSp>
          <p:nvGrpSpPr>
            <p:cNvPr id="163" name="Google Shape;163;p9"/>
            <p:cNvGrpSpPr/>
            <p:nvPr/>
          </p:nvGrpSpPr>
          <p:grpSpPr>
            <a:xfrm flipH="1">
              <a:off x="0" y="0"/>
              <a:ext cx="12192001" cy="6858000"/>
              <a:chOff x="-1" y="0"/>
              <a:chExt cx="12192001" cy="6858000"/>
            </a:xfrm>
          </p:grpSpPr>
          <p:cxnSp>
            <p:nvCxnSpPr>
              <p:cNvPr id="164" name="Google Shape;164;p9"/>
              <p:cNvCxnSpPr/>
              <p:nvPr/>
            </p:nvCxnSpPr>
            <p:spPr>
              <a:xfrm>
                <a:off x="225425"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65" name="Google Shape;165;p9"/>
              <p:cNvCxnSpPr/>
              <p:nvPr/>
            </p:nvCxnSpPr>
            <p:spPr>
              <a:xfrm>
                <a:off x="144915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66" name="Google Shape;166;p9"/>
              <p:cNvCxnSpPr/>
              <p:nvPr/>
            </p:nvCxnSpPr>
            <p:spPr>
              <a:xfrm>
                <a:off x="266598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67" name="Google Shape;167;p9"/>
              <p:cNvCxnSpPr/>
              <p:nvPr/>
            </p:nvCxnSpPr>
            <p:spPr>
              <a:xfrm>
                <a:off x="3885119"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68" name="Google Shape;168;p9"/>
              <p:cNvCxnSpPr/>
              <p:nvPr/>
            </p:nvCxnSpPr>
            <p:spPr>
              <a:xfrm>
                <a:off x="515064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169" name="Google Shape;169;p9"/>
              <p:cNvGrpSpPr/>
              <p:nvPr/>
            </p:nvGrpSpPr>
            <p:grpSpPr>
              <a:xfrm>
                <a:off x="6327885" y="0"/>
                <a:ext cx="5864115" cy="5898673"/>
                <a:chOff x="6327885" y="0"/>
                <a:chExt cx="5864115" cy="5898673"/>
              </a:xfrm>
            </p:grpSpPr>
            <p:cxnSp>
              <p:nvCxnSpPr>
                <p:cNvPr id="170" name="Google Shape;170;p9"/>
                <p:cNvCxnSpPr/>
                <p:nvPr/>
              </p:nvCxnSpPr>
              <p:spPr>
                <a:xfrm>
                  <a:off x="6327885" y="0"/>
                  <a:ext cx="5864115" cy="5898673"/>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71" name="Google Shape;171;p9"/>
                <p:cNvCxnSpPr/>
                <p:nvPr/>
              </p:nvCxnSpPr>
              <p:spPr>
                <a:xfrm>
                  <a:off x="7549268" y="0"/>
                  <a:ext cx="4642732" cy="467242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72" name="Google Shape;172;p9"/>
                <p:cNvCxnSpPr/>
                <p:nvPr/>
              </p:nvCxnSpPr>
              <p:spPr>
                <a:xfrm>
                  <a:off x="8772997" y="0"/>
                  <a:ext cx="3419003" cy="34567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73" name="Google Shape;173;p9"/>
                <p:cNvCxnSpPr/>
                <p:nvPr/>
              </p:nvCxnSpPr>
              <p:spPr>
                <a:xfrm>
                  <a:off x="9982200" y="0"/>
                  <a:ext cx="2209800" cy="222646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74" name="Google Shape;174;p9"/>
                <p:cNvCxnSpPr/>
                <p:nvPr/>
              </p:nvCxnSpPr>
              <p:spPr>
                <a:xfrm>
                  <a:off x="11199019" y="0"/>
                  <a:ext cx="992981" cy="1002506"/>
                </a:xfrm>
                <a:prstGeom prst="straightConnector1">
                  <a:avLst/>
                </a:prstGeom>
                <a:noFill/>
                <a:ln w="9525" cap="flat" cmpd="sng">
                  <a:solidFill>
                    <a:srgbClr val="266F8B">
                      <a:alpha val="24705"/>
                    </a:srgbClr>
                  </a:solidFill>
                  <a:prstDash val="solid"/>
                  <a:miter lim="800000"/>
                  <a:headEnd type="none" w="sm" len="sm"/>
                  <a:tailEnd type="none" w="sm" len="sm"/>
                </a:ln>
              </p:spPr>
            </p:cxnSp>
          </p:grpSp>
          <p:cxnSp>
            <p:nvCxnSpPr>
              <p:cNvPr id="175" name="Google Shape;175;p9"/>
              <p:cNvCxnSpPr/>
              <p:nvPr/>
            </p:nvCxnSpPr>
            <p:spPr>
              <a:xfrm rot="10800000">
                <a:off x="-1" y="1012053"/>
                <a:ext cx="5828811" cy="584594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76" name="Google Shape;176;p9"/>
              <p:cNvCxnSpPr/>
              <p:nvPr/>
            </p:nvCxnSpPr>
            <p:spPr>
              <a:xfrm rot="10800000">
                <a:off x="-1" y="2227340"/>
                <a:ext cx="4614781" cy="4630658"/>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77" name="Google Shape;177;p9"/>
              <p:cNvCxnSpPr/>
              <p:nvPr/>
            </p:nvCxnSpPr>
            <p:spPr>
              <a:xfrm rot="10800000">
                <a:off x="-1" y="3432149"/>
                <a:ext cx="3398419" cy="34258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78" name="Google Shape;178;p9"/>
              <p:cNvCxnSpPr/>
              <p:nvPr/>
            </p:nvCxnSpPr>
            <p:spPr>
              <a:xfrm rot="10800000">
                <a:off x="-1" y="4651431"/>
                <a:ext cx="2196496" cy="2206567"/>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79" name="Google Shape;179;p9"/>
              <p:cNvCxnSpPr/>
              <p:nvPr/>
            </p:nvCxnSpPr>
            <p:spPr>
              <a:xfrm rot="10800000">
                <a:off x="-1" y="5864453"/>
                <a:ext cx="987003" cy="993545"/>
              </a:xfrm>
              <a:prstGeom prst="straightConnector1">
                <a:avLst/>
              </a:prstGeom>
              <a:noFill/>
              <a:ln w="9525" cap="flat" cmpd="sng">
                <a:solidFill>
                  <a:srgbClr val="266F8B">
                    <a:alpha val="24705"/>
                  </a:srgbClr>
                </a:solidFill>
                <a:prstDash val="solid"/>
                <a:miter lim="800000"/>
                <a:headEnd type="none" w="sm" len="sm"/>
                <a:tailEnd type="none" w="sm" len="sm"/>
              </a:ln>
            </p:spPr>
          </p:cxnSp>
        </p:grpSp>
      </p:grpSp>
      <p:sp>
        <p:nvSpPr>
          <p:cNvPr id="180" name="Google Shape;180;p9"/>
          <p:cNvSpPr txBox="1">
            <a:spLocks noGrp="1"/>
          </p:cNvSpPr>
          <p:nvPr>
            <p:ph type="title"/>
          </p:nvPr>
        </p:nvSpPr>
        <p:spPr>
          <a:xfrm>
            <a:off x="1295400" y="2541573"/>
            <a:ext cx="9601200" cy="27432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9"/>
          <p:cNvSpPr txBox="1">
            <a:spLocks noGrp="1"/>
          </p:cNvSpPr>
          <p:nvPr>
            <p:ph type="body" idx="1"/>
          </p:nvPr>
        </p:nvSpPr>
        <p:spPr>
          <a:xfrm>
            <a:off x="1295400" y="5431536"/>
            <a:ext cx="9601200" cy="457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SzPts val="2000"/>
              <a:buNone/>
              <a:defRPr sz="2000" b="0">
                <a:solidFill>
                  <a:schemeClr val="lt1"/>
                </a:solidFill>
              </a:defRPr>
            </a:lvl1pPr>
            <a:lvl2pPr marL="914400" lvl="1" indent="-228600" algn="l">
              <a:lnSpc>
                <a:spcPct val="90000"/>
              </a:lnSpc>
              <a:spcBef>
                <a:spcPts val="1200"/>
              </a:spcBef>
              <a:spcAft>
                <a:spcPts val="0"/>
              </a:spcAft>
              <a:buSzPts val="2000"/>
              <a:buNone/>
              <a:defRPr sz="2000"/>
            </a:lvl2pPr>
            <a:lvl3pPr marL="1371600" lvl="2" indent="-228600" algn="l">
              <a:lnSpc>
                <a:spcPct val="90000"/>
              </a:lnSpc>
              <a:spcBef>
                <a:spcPts val="800"/>
              </a:spcBef>
              <a:spcAft>
                <a:spcPts val="0"/>
              </a:spcAft>
              <a:buSzPts val="1800"/>
              <a:buNone/>
              <a:defRPr sz="1800"/>
            </a:lvl3pPr>
            <a:lvl4pPr marL="1828800" lvl="3" indent="-228600" algn="l">
              <a:lnSpc>
                <a:spcPct val="90000"/>
              </a:lnSpc>
              <a:spcBef>
                <a:spcPts val="800"/>
              </a:spcBef>
              <a:spcAft>
                <a:spcPts val="0"/>
              </a:spcAft>
              <a:buSzPts val="1600"/>
              <a:buNone/>
              <a:defRPr sz="1600"/>
            </a:lvl4pPr>
            <a:lvl5pPr marL="2286000" lvl="4" indent="-228600" algn="l">
              <a:lnSpc>
                <a:spcPct val="90000"/>
              </a:lnSpc>
              <a:spcBef>
                <a:spcPts val="600"/>
              </a:spcBef>
              <a:spcAft>
                <a:spcPts val="0"/>
              </a:spcAft>
              <a:buSzPts val="1600"/>
              <a:buNone/>
              <a:defRPr sz="1600"/>
            </a:lvl5pPr>
            <a:lvl6pPr marL="2743200" lvl="5" indent="-228600" algn="l">
              <a:lnSpc>
                <a:spcPct val="90000"/>
              </a:lnSpc>
              <a:spcBef>
                <a:spcPts val="600"/>
              </a:spcBef>
              <a:spcAft>
                <a:spcPts val="0"/>
              </a:spcAft>
              <a:buSzPts val="1600"/>
              <a:buNone/>
              <a:defRPr sz="1600"/>
            </a:lvl6pPr>
            <a:lvl7pPr marL="3200400" lvl="6" indent="-228600" algn="l">
              <a:lnSpc>
                <a:spcPct val="90000"/>
              </a:lnSpc>
              <a:spcBef>
                <a:spcPts val="600"/>
              </a:spcBef>
              <a:spcAft>
                <a:spcPts val="0"/>
              </a:spcAft>
              <a:buSzPts val="1600"/>
              <a:buNone/>
              <a:defRPr sz="1600"/>
            </a:lvl7pPr>
            <a:lvl8pPr marL="3657600" lvl="7" indent="-228600" algn="l">
              <a:lnSpc>
                <a:spcPct val="90000"/>
              </a:lnSpc>
              <a:spcBef>
                <a:spcPts val="600"/>
              </a:spcBef>
              <a:spcAft>
                <a:spcPts val="0"/>
              </a:spcAft>
              <a:buSzPts val="1600"/>
              <a:buNone/>
              <a:defRPr sz="1600"/>
            </a:lvl8pPr>
            <a:lvl9pPr marL="4114800" lvl="8" indent="-228600" algn="l">
              <a:lnSpc>
                <a:spcPct val="90000"/>
              </a:lnSpc>
              <a:spcBef>
                <a:spcPts val="600"/>
              </a:spcBef>
              <a:spcAft>
                <a:spcPts val="0"/>
              </a:spcAft>
              <a:buSzPts val="1600"/>
              <a:buNone/>
              <a:defRPr sz="1600"/>
            </a:lvl9pPr>
          </a:lstStyle>
          <a:p>
            <a:endParaRPr/>
          </a:p>
        </p:txBody>
      </p:sp>
      <p:cxnSp>
        <p:nvCxnSpPr>
          <p:cNvPr id="182" name="Google Shape;182;p9"/>
          <p:cNvCxnSpPr/>
          <p:nvPr/>
        </p:nvCxnSpPr>
        <p:spPr>
          <a:xfrm>
            <a:off x="1295400" y="5294175"/>
            <a:ext cx="9601200" cy="0"/>
          </a:xfrm>
          <a:prstGeom prst="straightConnector1">
            <a:avLst/>
          </a:prstGeom>
          <a:noFill/>
          <a:ln w="1270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3"/>
        <p:cNvGrpSpPr/>
        <p:nvPr/>
      </p:nvGrpSpPr>
      <p:grpSpPr>
        <a:xfrm>
          <a:off x="0" y="0"/>
          <a:ext cx="0" cy="0"/>
          <a:chOff x="0" y="0"/>
          <a:chExt cx="0" cy="0"/>
        </a:xfrm>
      </p:grpSpPr>
      <p:sp>
        <p:nvSpPr>
          <p:cNvPr id="184" name="Google Shape;184;p10"/>
          <p:cNvSpPr txBox="1">
            <a:spLocks noGrp="1"/>
          </p:cNvSpPr>
          <p:nvPr>
            <p:ph type="title"/>
          </p:nvPr>
        </p:nvSpPr>
        <p:spPr>
          <a:xfrm>
            <a:off x="1295400" y="503853"/>
            <a:ext cx="9601200" cy="114238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5" name="Google Shape;185;p10"/>
          <p:cNvSpPr txBox="1">
            <a:spLocks noGrp="1"/>
          </p:cNvSpPr>
          <p:nvPr>
            <p:ph type="body" idx="1"/>
          </p:nvPr>
        </p:nvSpPr>
        <p:spPr>
          <a:xfrm>
            <a:off x="1295400" y="1981199"/>
            <a:ext cx="4572000" cy="3810001"/>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600"/>
              </a:spcBef>
              <a:spcAft>
                <a:spcPts val="0"/>
              </a:spcAft>
              <a:buSzPts val="1400"/>
              <a:buChar char="▪"/>
              <a:defRPr sz="1400"/>
            </a:lvl5pPr>
            <a:lvl6pPr marL="2743200" lvl="5" indent="-342900" algn="l">
              <a:lnSpc>
                <a:spcPct val="90000"/>
              </a:lnSpc>
              <a:spcBef>
                <a:spcPts val="600"/>
              </a:spcBef>
              <a:spcAft>
                <a:spcPts val="0"/>
              </a:spcAft>
              <a:buSzPts val="1800"/>
              <a:buChar char="▪"/>
              <a:defRPr sz="1800"/>
            </a:lvl6pPr>
            <a:lvl7pPr marL="3200400" lvl="6" indent="-342900" algn="l">
              <a:lnSpc>
                <a:spcPct val="90000"/>
              </a:lnSpc>
              <a:spcBef>
                <a:spcPts val="600"/>
              </a:spcBef>
              <a:spcAft>
                <a:spcPts val="0"/>
              </a:spcAft>
              <a:buSzPts val="1800"/>
              <a:buChar char="▪"/>
              <a:defRPr sz="1800"/>
            </a:lvl7pPr>
            <a:lvl8pPr marL="3657600" lvl="7" indent="-342900" algn="l">
              <a:lnSpc>
                <a:spcPct val="90000"/>
              </a:lnSpc>
              <a:spcBef>
                <a:spcPts val="600"/>
              </a:spcBef>
              <a:spcAft>
                <a:spcPts val="0"/>
              </a:spcAft>
              <a:buSzPts val="1800"/>
              <a:buChar char="▪"/>
              <a:defRPr sz="1800"/>
            </a:lvl8pPr>
            <a:lvl9pPr marL="4114800" lvl="8" indent="-228600" algn="l">
              <a:lnSpc>
                <a:spcPct val="90000"/>
              </a:lnSpc>
              <a:spcBef>
                <a:spcPts val="600"/>
              </a:spcBef>
              <a:spcAft>
                <a:spcPts val="0"/>
              </a:spcAft>
              <a:buSzPts val="1800"/>
              <a:buNone/>
              <a:defRPr sz="1800"/>
            </a:lvl9pPr>
          </a:lstStyle>
          <a:p>
            <a:endParaRPr/>
          </a:p>
        </p:txBody>
      </p:sp>
      <p:sp>
        <p:nvSpPr>
          <p:cNvPr id="186" name="Google Shape;186;p10"/>
          <p:cNvSpPr txBox="1">
            <a:spLocks noGrp="1"/>
          </p:cNvSpPr>
          <p:nvPr>
            <p:ph type="body" idx="2"/>
          </p:nvPr>
        </p:nvSpPr>
        <p:spPr>
          <a:xfrm>
            <a:off x="6324600" y="1981199"/>
            <a:ext cx="4572000" cy="3810001"/>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600"/>
              </a:spcBef>
              <a:spcAft>
                <a:spcPts val="0"/>
              </a:spcAft>
              <a:buSzPts val="1400"/>
              <a:buChar char="▪"/>
              <a:defRPr sz="1400"/>
            </a:lvl5pPr>
            <a:lvl6pPr marL="2743200" lvl="5" indent="-342900" algn="l">
              <a:lnSpc>
                <a:spcPct val="90000"/>
              </a:lnSpc>
              <a:spcBef>
                <a:spcPts val="600"/>
              </a:spcBef>
              <a:spcAft>
                <a:spcPts val="0"/>
              </a:spcAft>
              <a:buSzPts val="1800"/>
              <a:buChar char="▪"/>
              <a:defRPr sz="1800"/>
            </a:lvl6pPr>
            <a:lvl7pPr marL="3200400" lvl="6" indent="-342900" algn="l">
              <a:lnSpc>
                <a:spcPct val="90000"/>
              </a:lnSpc>
              <a:spcBef>
                <a:spcPts val="600"/>
              </a:spcBef>
              <a:spcAft>
                <a:spcPts val="0"/>
              </a:spcAft>
              <a:buSzPts val="1800"/>
              <a:buChar char="▪"/>
              <a:defRPr sz="1800"/>
            </a:lvl7pPr>
            <a:lvl8pPr marL="3657600" lvl="7" indent="-342900" algn="l">
              <a:lnSpc>
                <a:spcPct val="90000"/>
              </a:lnSpc>
              <a:spcBef>
                <a:spcPts val="600"/>
              </a:spcBef>
              <a:spcAft>
                <a:spcPts val="0"/>
              </a:spcAft>
              <a:buSzPts val="1800"/>
              <a:buChar char="▪"/>
              <a:defRPr sz="1800"/>
            </a:lvl8pPr>
            <a:lvl9pPr marL="4114800" lvl="8" indent="-228600" algn="l">
              <a:lnSpc>
                <a:spcPct val="90000"/>
              </a:lnSpc>
              <a:spcBef>
                <a:spcPts val="600"/>
              </a:spcBef>
              <a:spcAft>
                <a:spcPts val="0"/>
              </a:spcAft>
              <a:buSzPts val="1800"/>
              <a:buNone/>
              <a:defRPr sz="1800"/>
            </a:lvl9pPr>
          </a:lstStyle>
          <a:p>
            <a:endParaRPr/>
          </a:p>
        </p:txBody>
      </p:sp>
      <p:sp>
        <p:nvSpPr>
          <p:cNvPr id="187" name="Google Shape;187;p10"/>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10"/>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10"/>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90"/>
        <p:cNvGrpSpPr/>
        <p:nvPr/>
      </p:nvGrpSpPr>
      <p:grpSpPr>
        <a:xfrm>
          <a:off x="0" y="0"/>
          <a:ext cx="0" cy="0"/>
          <a:chOff x="0" y="0"/>
          <a:chExt cx="0" cy="0"/>
        </a:xfrm>
      </p:grpSpPr>
      <p:sp>
        <p:nvSpPr>
          <p:cNvPr id="191" name="Google Shape;191;p11"/>
          <p:cNvSpPr txBox="1">
            <a:spLocks noGrp="1"/>
          </p:cNvSpPr>
          <p:nvPr>
            <p:ph type="title"/>
          </p:nvPr>
        </p:nvSpPr>
        <p:spPr>
          <a:xfrm>
            <a:off x="1295400" y="503853"/>
            <a:ext cx="9601200" cy="114238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11"/>
          <p:cNvSpPr txBox="1">
            <a:spLocks noGrp="1"/>
          </p:cNvSpPr>
          <p:nvPr>
            <p:ph type="body" idx="1"/>
          </p:nvPr>
        </p:nvSpPr>
        <p:spPr>
          <a:xfrm>
            <a:off x="1295400" y="1818322"/>
            <a:ext cx="4572000" cy="6413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000"/>
              <a:buNone/>
              <a:defRPr sz="2000" b="0">
                <a:solidFill>
                  <a:schemeClr val="accent1"/>
                </a:solidFill>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600"/>
              </a:spcBef>
              <a:spcAft>
                <a:spcPts val="0"/>
              </a:spcAft>
              <a:buSzPts val="1600"/>
              <a:buNone/>
              <a:defRPr sz="1600" b="1"/>
            </a:lvl6pPr>
            <a:lvl7pPr marL="3200400" lvl="6" indent="-228600" algn="l">
              <a:lnSpc>
                <a:spcPct val="90000"/>
              </a:lnSpc>
              <a:spcBef>
                <a:spcPts val="600"/>
              </a:spcBef>
              <a:spcAft>
                <a:spcPts val="0"/>
              </a:spcAft>
              <a:buSzPts val="1600"/>
              <a:buNone/>
              <a:defRPr sz="1600" b="1"/>
            </a:lvl7pPr>
            <a:lvl8pPr marL="3657600" lvl="7" indent="-228600" algn="l">
              <a:lnSpc>
                <a:spcPct val="90000"/>
              </a:lnSpc>
              <a:spcBef>
                <a:spcPts val="600"/>
              </a:spcBef>
              <a:spcAft>
                <a:spcPts val="0"/>
              </a:spcAft>
              <a:buSzPts val="1600"/>
              <a:buNone/>
              <a:defRPr sz="1600" b="1"/>
            </a:lvl8pPr>
            <a:lvl9pPr marL="4114800" lvl="8" indent="-228600" algn="l">
              <a:lnSpc>
                <a:spcPct val="90000"/>
              </a:lnSpc>
              <a:spcBef>
                <a:spcPts val="600"/>
              </a:spcBef>
              <a:spcAft>
                <a:spcPts val="0"/>
              </a:spcAft>
              <a:buSzPts val="1600"/>
              <a:buNone/>
              <a:defRPr sz="1600" b="1"/>
            </a:lvl9pPr>
          </a:lstStyle>
          <a:p>
            <a:endParaRPr/>
          </a:p>
        </p:txBody>
      </p:sp>
      <p:sp>
        <p:nvSpPr>
          <p:cNvPr id="193" name="Google Shape;193;p11"/>
          <p:cNvSpPr txBox="1">
            <a:spLocks noGrp="1"/>
          </p:cNvSpPr>
          <p:nvPr>
            <p:ph type="body" idx="2"/>
          </p:nvPr>
        </p:nvSpPr>
        <p:spPr>
          <a:xfrm>
            <a:off x="1295400" y="2503713"/>
            <a:ext cx="4572000" cy="3287487"/>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600"/>
              </a:spcBef>
              <a:spcAft>
                <a:spcPts val="0"/>
              </a:spcAft>
              <a:buSzPts val="1400"/>
              <a:buChar char="▪"/>
              <a:defRPr sz="1400"/>
            </a:lvl5pPr>
            <a:lvl6pPr marL="2743200" lvl="5" indent="-330200" algn="l">
              <a:lnSpc>
                <a:spcPct val="90000"/>
              </a:lnSpc>
              <a:spcBef>
                <a:spcPts val="600"/>
              </a:spcBef>
              <a:spcAft>
                <a:spcPts val="0"/>
              </a:spcAft>
              <a:buSzPts val="1600"/>
              <a:buChar char="▪"/>
              <a:defRPr sz="1600"/>
            </a:lvl6pPr>
            <a:lvl7pPr marL="3200400" lvl="6" indent="-330200" algn="l">
              <a:lnSpc>
                <a:spcPct val="90000"/>
              </a:lnSpc>
              <a:spcBef>
                <a:spcPts val="600"/>
              </a:spcBef>
              <a:spcAft>
                <a:spcPts val="0"/>
              </a:spcAft>
              <a:buSzPts val="1600"/>
              <a:buChar char="▪"/>
              <a:defRPr sz="1600"/>
            </a:lvl7pPr>
            <a:lvl8pPr marL="3657600" lvl="7" indent="-330200" algn="l">
              <a:lnSpc>
                <a:spcPct val="90000"/>
              </a:lnSpc>
              <a:spcBef>
                <a:spcPts val="600"/>
              </a:spcBef>
              <a:spcAft>
                <a:spcPts val="0"/>
              </a:spcAft>
              <a:buSzPts val="1600"/>
              <a:buChar char="▪"/>
              <a:defRPr sz="1600"/>
            </a:lvl8pPr>
            <a:lvl9pPr marL="4114800" lvl="8" indent="-228600" algn="l">
              <a:lnSpc>
                <a:spcPct val="90000"/>
              </a:lnSpc>
              <a:spcBef>
                <a:spcPts val="600"/>
              </a:spcBef>
              <a:spcAft>
                <a:spcPts val="0"/>
              </a:spcAft>
              <a:buSzPts val="1600"/>
              <a:buNone/>
              <a:defRPr sz="1600"/>
            </a:lvl9pPr>
          </a:lstStyle>
          <a:p>
            <a:endParaRPr/>
          </a:p>
        </p:txBody>
      </p:sp>
      <p:sp>
        <p:nvSpPr>
          <p:cNvPr id="194" name="Google Shape;194;p11"/>
          <p:cNvSpPr txBox="1">
            <a:spLocks noGrp="1"/>
          </p:cNvSpPr>
          <p:nvPr>
            <p:ph type="body" idx="3"/>
          </p:nvPr>
        </p:nvSpPr>
        <p:spPr>
          <a:xfrm>
            <a:off x="6324600" y="1818322"/>
            <a:ext cx="4572000" cy="6413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000"/>
              <a:buNone/>
              <a:defRPr sz="2000" b="0">
                <a:solidFill>
                  <a:schemeClr val="accent1"/>
                </a:solidFill>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600"/>
              </a:spcBef>
              <a:spcAft>
                <a:spcPts val="0"/>
              </a:spcAft>
              <a:buSzPts val="1600"/>
              <a:buNone/>
              <a:defRPr sz="1600" b="1"/>
            </a:lvl6pPr>
            <a:lvl7pPr marL="3200400" lvl="6" indent="-228600" algn="l">
              <a:lnSpc>
                <a:spcPct val="90000"/>
              </a:lnSpc>
              <a:spcBef>
                <a:spcPts val="600"/>
              </a:spcBef>
              <a:spcAft>
                <a:spcPts val="0"/>
              </a:spcAft>
              <a:buSzPts val="1600"/>
              <a:buNone/>
              <a:defRPr sz="1600" b="1"/>
            </a:lvl7pPr>
            <a:lvl8pPr marL="3657600" lvl="7" indent="-228600" algn="l">
              <a:lnSpc>
                <a:spcPct val="90000"/>
              </a:lnSpc>
              <a:spcBef>
                <a:spcPts val="600"/>
              </a:spcBef>
              <a:spcAft>
                <a:spcPts val="0"/>
              </a:spcAft>
              <a:buSzPts val="1600"/>
              <a:buNone/>
              <a:defRPr sz="1600" b="1"/>
            </a:lvl8pPr>
            <a:lvl9pPr marL="4114800" lvl="8" indent="-228600" algn="l">
              <a:lnSpc>
                <a:spcPct val="90000"/>
              </a:lnSpc>
              <a:spcBef>
                <a:spcPts val="600"/>
              </a:spcBef>
              <a:spcAft>
                <a:spcPts val="0"/>
              </a:spcAft>
              <a:buSzPts val="1600"/>
              <a:buNone/>
              <a:defRPr sz="1600" b="1"/>
            </a:lvl9pPr>
          </a:lstStyle>
          <a:p>
            <a:endParaRPr/>
          </a:p>
        </p:txBody>
      </p:sp>
      <p:sp>
        <p:nvSpPr>
          <p:cNvPr id="195" name="Google Shape;195;p11"/>
          <p:cNvSpPr txBox="1">
            <a:spLocks noGrp="1"/>
          </p:cNvSpPr>
          <p:nvPr>
            <p:ph type="body" idx="4"/>
          </p:nvPr>
        </p:nvSpPr>
        <p:spPr>
          <a:xfrm>
            <a:off x="6324600" y="2503713"/>
            <a:ext cx="4572000" cy="3287487"/>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600"/>
              </a:spcBef>
              <a:spcAft>
                <a:spcPts val="0"/>
              </a:spcAft>
              <a:buSzPts val="1400"/>
              <a:buChar char="▪"/>
              <a:defRPr sz="1400"/>
            </a:lvl5pPr>
            <a:lvl6pPr marL="2743200" lvl="5" indent="-330200" algn="l">
              <a:lnSpc>
                <a:spcPct val="90000"/>
              </a:lnSpc>
              <a:spcBef>
                <a:spcPts val="600"/>
              </a:spcBef>
              <a:spcAft>
                <a:spcPts val="0"/>
              </a:spcAft>
              <a:buSzPts val="1600"/>
              <a:buChar char="▪"/>
              <a:defRPr sz="1600"/>
            </a:lvl6pPr>
            <a:lvl7pPr marL="3200400" lvl="6" indent="-330200" algn="l">
              <a:lnSpc>
                <a:spcPct val="90000"/>
              </a:lnSpc>
              <a:spcBef>
                <a:spcPts val="600"/>
              </a:spcBef>
              <a:spcAft>
                <a:spcPts val="0"/>
              </a:spcAft>
              <a:buSzPts val="1600"/>
              <a:buChar char="▪"/>
              <a:defRPr sz="1600"/>
            </a:lvl7pPr>
            <a:lvl8pPr marL="3657600" lvl="7" indent="-330200" algn="l">
              <a:lnSpc>
                <a:spcPct val="90000"/>
              </a:lnSpc>
              <a:spcBef>
                <a:spcPts val="600"/>
              </a:spcBef>
              <a:spcAft>
                <a:spcPts val="0"/>
              </a:spcAft>
              <a:buSzPts val="1600"/>
              <a:buChar char="▪"/>
              <a:defRPr sz="1600"/>
            </a:lvl8pPr>
            <a:lvl9pPr marL="4114800" lvl="8" indent="-228600" algn="l">
              <a:lnSpc>
                <a:spcPct val="90000"/>
              </a:lnSpc>
              <a:spcBef>
                <a:spcPts val="600"/>
              </a:spcBef>
              <a:spcAft>
                <a:spcPts val="0"/>
              </a:spcAft>
              <a:buSzPts val="1600"/>
              <a:buNone/>
              <a:defRPr sz="1600"/>
            </a:lvl9pPr>
          </a:lstStyle>
          <a:p>
            <a:endParaRPr/>
          </a:p>
        </p:txBody>
      </p:sp>
      <p:sp>
        <p:nvSpPr>
          <p:cNvPr id="196" name="Google Shape;196;p11"/>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11"/>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1"/>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9"/>
        <p:cNvGrpSpPr/>
        <p:nvPr/>
      </p:nvGrpSpPr>
      <p:grpSpPr>
        <a:xfrm>
          <a:off x="0" y="0"/>
          <a:ext cx="0" cy="0"/>
          <a:chOff x="0" y="0"/>
          <a:chExt cx="0" cy="0"/>
        </a:xfrm>
      </p:grpSpPr>
      <p:sp>
        <p:nvSpPr>
          <p:cNvPr id="200" name="Google Shape;200;p12"/>
          <p:cNvSpPr txBox="1">
            <a:spLocks noGrp="1"/>
          </p:cNvSpPr>
          <p:nvPr>
            <p:ph type="title"/>
          </p:nvPr>
        </p:nvSpPr>
        <p:spPr>
          <a:xfrm>
            <a:off x="1295400" y="503853"/>
            <a:ext cx="9601200" cy="114238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12"/>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12"/>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12"/>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04"/>
        <p:cNvGrpSpPr/>
        <p:nvPr/>
      </p:nvGrpSpPr>
      <p:grpSpPr>
        <a:xfrm>
          <a:off x="0" y="0"/>
          <a:ext cx="0" cy="0"/>
          <a:chOff x="0" y="0"/>
          <a:chExt cx="0" cy="0"/>
        </a:xfrm>
      </p:grpSpPr>
      <p:grpSp>
        <p:nvGrpSpPr>
          <p:cNvPr id="205" name="Google Shape;205;p13"/>
          <p:cNvGrpSpPr/>
          <p:nvPr/>
        </p:nvGrpSpPr>
        <p:grpSpPr>
          <a:xfrm>
            <a:off x="-1" y="0"/>
            <a:ext cx="12192002" cy="6858000"/>
            <a:chOff x="-1" y="0"/>
            <a:chExt cx="12192002" cy="6858000"/>
          </a:xfrm>
        </p:grpSpPr>
        <p:cxnSp>
          <p:nvCxnSpPr>
            <p:cNvPr id="206" name="Google Shape;206;p13"/>
            <p:cNvCxnSpPr/>
            <p:nvPr/>
          </p:nvCxnSpPr>
          <p:spPr>
            <a:xfrm>
              <a:off x="610194"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07" name="Google Shape;207;p13"/>
            <p:cNvCxnSpPr/>
            <p:nvPr/>
          </p:nvCxnSpPr>
          <p:spPr>
            <a:xfrm>
              <a:off x="1829332"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08" name="Google Shape;208;p13"/>
            <p:cNvCxnSpPr/>
            <p:nvPr/>
          </p:nvCxnSpPr>
          <p:spPr>
            <a:xfrm>
              <a:off x="3048470"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09" name="Google Shape;209;p13"/>
            <p:cNvCxnSpPr/>
            <p:nvPr/>
          </p:nvCxnSpPr>
          <p:spPr>
            <a:xfrm>
              <a:off x="4267608"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0" name="Google Shape;210;p13"/>
            <p:cNvCxnSpPr/>
            <p:nvPr/>
          </p:nvCxnSpPr>
          <p:spPr>
            <a:xfrm>
              <a:off x="5486746"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1" name="Google Shape;211;p13"/>
            <p:cNvCxnSpPr/>
            <p:nvPr/>
          </p:nvCxnSpPr>
          <p:spPr>
            <a:xfrm>
              <a:off x="6705884"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2" name="Google Shape;212;p13"/>
            <p:cNvCxnSpPr/>
            <p:nvPr/>
          </p:nvCxnSpPr>
          <p:spPr>
            <a:xfrm>
              <a:off x="7925022"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3" name="Google Shape;213;p13"/>
            <p:cNvCxnSpPr/>
            <p:nvPr/>
          </p:nvCxnSpPr>
          <p:spPr>
            <a:xfrm>
              <a:off x="9144160"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4" name="Google Shape;214;p13"/>
            <p:cNvCxnSpPr/>
            <p:nvPr/>
          </p:nvCxnSpPr>
          <p:spPr>
            <a:xfrm>
              <a:off x="10363298"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5" name="Google Shape;215;p13"/>
            <p:cNvCxnSpPr/>
            <p:nvPr/>
          </p:nvCxnSpPr>
          <p:spPr>
            <a:xfrm>
              <a:off x="11582436"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6" name="Google Shape;216;p13"/>
            <p:cNvCxnSpPr/>
            <p:nvPr/>
          </p:nvCxnSpPr>
          <p:spPr>
            <a:xfrm>
              <a:off x="2819" y="386485"/>
              <a:ext cx="12188952" cy="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7" name="Google Shape;217;p13"/>
            <p:cNvCxnSpPr/>
            <p:nvPr/>
          </p:nvCxnSpPr>
          <p:spPr>
            <a:xfrm>
              <a:off x="2819" y="1611181"/>
              <a:ext cx="12188952" cy="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8" name="Google Shape;218;p13"/>
            <p:cNvCxnSpPr/>
            <p:nvPr/>
          </p:nvCxnSpPr>
          <p:spPr>
            <a:xfrm>
              <a:off x="2819" y="2835877"/>
              <a:ext cx="12188952" cy="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9" name="Google Shape;219;p13"/>
            <p:cNvCxnSpPr/>
            <p:nvPr/>
          </p:nvCxnSpPr>
          <p:spPr>
            <a:xfrm>
              <a:off x="2819" y="4060573"/>
              <a:ext cx="12188952" cy="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20" name="Google Shape;220;p13"/>
            <p:cNvCxnSpPr/>
            <p:nvPr/>
          </p:nvCxnSpPr>
          <p:spPr>
            <a:xfrm>
              <a:off x="2819" y="5285269"/>
              <a:ext cx="12188952" cy="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21" name="Google Shape;221;p13"/>
            <p:cNvCxnSpPr/>
            <p:nvPr/>
          </p:nvCxnSpPr>
          <p:spPr>
            <a:xfrm>
              <a:off x="2819" y="6509965"/>
              <a:ext cx="12188952" cy="0"/>
            </a:xfrm>
            <a:prstGeom prst="straightConnector1">
              <a:avLst/>
            </a:prstGeom>
            <a:noFill/>
            <a:ln w="9525" cap="flat" cmpd="sng">
              <a:solidFill>
                <a:srgbClr val="D8D8D8">
                  <a:alpha val="29803"/>
                </a:srgbClr>
              </a:solidFill>
              <a:prstDash val="solid"/>
              <a:miter lim="800000"/>
              <a:headEnd type="none" w="sm" len="sm"/>
              <a:tailEnd type="none" w="sm" len="sm"/>
            </a:ln>
          </p:spPr>
        </p:cxnSp>
        <p:grpSp>
          <p:nvGrpSpPr>
            <p:cNvPr id="222" name="Google Shape;222;p13"/>
            <p:cNvGrpSpPr/>
            <p:nvPr/>
          </p:nvGrpSpPr>
          <p:grpSpPr>
            <a:xfrm>
              <a:off x="-1" y="0"/>
              <a:ext cx="12192001" cy="6858000"/>
              <a:chOff x="-1" y="0"/>
              <a:chExt cx="12192001" cy="6858000"/>
            </a:xfrm>
          </p:grpSpPr>
          <p:cxnSp>
            <p:nvCxnSpPr>
              <p:cNvPr id="223" name="Google Shape;223;p13"/>
              <p:cNvCxnSpPr/>
              <p:nvPr/>
            </p:nvCxnSpPr>
            <p:spPr>
              <a:xfrm>
                <a:off x="225425"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24" name="Google Shape;224;p13"/>
              <p:cNvCxnSpPr/>
              <p:nvPr/>
            </p:nvCxnSpPr>
            <p:spPr>
              <a:xfrm>
                <a:off x="1449154"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25" name="Google Shape;225;p13"/>
              <p:cNvCxnSpPr/>
              <p:nvPr/>
            </p:nvCxnSpPr>
            <p:spPr>
              <a:xfrm>
                <a:off x="2665982"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26" name="Google Shape;226;p13"/>
              <p:cNvCxnSpPr/>
              <p:nvPr/>
            </p:nvCxnSpPr>
            <p:spPr>
              <a:xfrm>
                <a:off x="3885119"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27" name="Google Shape;227;p13"/>
              <p:cNvCxnSpPr/>
              <p:nvPr/>
            </p:nvCxnSpPr>
            <p:spPr>
              <a:xfrm>
                <a:off x="5106502"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grpSp>
            <p:nvGrpSpPr>
              <p:cNvPr id="228" name="Google Shape;228;p13"/>
              <p:cNvGrpSpPr/>
              <p:nvPr/>
            </p:nvGrpSpPr>
            <p:grpSpPr>
              <a:xfrm>
                <a:off x="6327885" y="0"/>
                <a:ext cx="5864115" cy="5898673"/>
                <a:chOff x="6327885" y="0"/>
                <a:chExt cx="5864115" cy="5898673"/>
              </a:xfrm>
            </p:grpSpPr>
            <p:cxnSp>
              <p:nvCxnSpPr>
                <p:cNvPr id="229" name="Google Shape;229;p13"/>
                <p:cNvCxnSpPr/>
                <p:nvPr/>
              </p:nvCxnSpPr>
              <p:spPr>
                <a:xfrm>
                  <a:off x="6327885" y="0"/>
                  <a:ext cx="5864115" cy="5898673"/>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30" name="Google Shape;230;p13"/>
                <p:cNvCxnSpPr/>
                <p:nvPr/>
              </p:nvCxnSpPr>
              <p:spPr>
                <a:xfrm>
                  <a:off x="7549268" y="0"/>
                  <a:ext cx="4642732" cy="4672425"/>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31" name="Google Shape;231;p13"/>
                <p:cNvCxnSpPr/>
                <p:nvPr/>
              </p:nvCxnSpPr>
              <p:spPr>
                <a:xfrm>
                  <a:off x="8772997" y="0"/>
                  <a:ext cx="3419003" cy="3456749"/>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32" name="Google Shape;232;p13"/>
                <p:cNvCxnSpPr/>
                <p:nvPr/>
              </p:nvCxnSpPr>
              <p:spPr>
                <a:xfrm>
                  <a:off x="9982200" y="0"/>
                  <a:ext cx="2209800" cy="2226469"/>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33" name="Google Shape;233;p13"/>
                <p:cNvCxnSpPr/>
                <p:nvPr/>
              </p:nvCxnSpPr>
              <p:spPr>
                <a:xfrm>
                  <a:off x="11199019" y="0"/>
                  <a:ext cx="992981" cy="1002506"/>
                </a:xfrm>
                <a:prstGeom prst="straightConnector1">
                  <a:avLst/>
                </a:prstGeom>
                <a:noFill/>
                <a:ln w="9525" cap="flat" cmpd="sng">
                  <a:solidFill>
                    <a:srgbClr val="D8D8D8">
                      <a:alpha val="29803"/>
                    </a:srgbClr>
                  </a:solidFill>
                  <a:prstDash val="solid"/>
                  <a:miter lim="800000"/>
                  <a:headEnd type="none" w="sm" len="sm"/>
                  <a:tailEnd type="none" w="sm" len="sm"/>
                </a:ln>
              </p:spPr>
            </p:cxnSp>
          </p:grpSp>
          <p:cxnSp>
            <p:nvCxnSpPr>
              <p:cNvPr id="234" name="Google Shape;234;p13"/>
              <p:cNvCxnSpPr/>
              <p:nvPr/>
            </p:nvCxnSpPr>
            <p:spPr>
              <a:xfrm rot="10800000">
                <a:off x="-1" y="1012053"/>
                <a:ext cx="5828811" cy="5845945"/>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35" name="Google Shape;235;p13"/>
              <p:cNvCxnSpPr/>
              <p:nvPr/>
            </p:nvCxnSpPr>
            <p:spPr>
              <a:xfrm rot="10800000">
                <a:off x="-1" y="2227340"/>
                <a:ext cx="4614781" cy="4630658"/>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36" name="Google Shape;236;p13"/>
              <p:cNvCxnSpPr/>
              <p:nvPr/>
            </p:nvCxnSpPr>
            <p:spPr>
              <a:xfrm rot="10800000">
                <a:off x="-1" y="3432149"/>
                <a:ext cx="3398419" cy="3425849"/>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37" name="Google Shape;237;p13"/>
              <p:cNvCxnSpPr/>
              <p:nvPr/>
            </p:nvCxnSpPr>
            <p:spPr>
              <a:xfrm rot="10800000">
                <a:off x="-1" y="4651431"/>
                <a:ext cx="2196496" cy="2206567"/>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38" name="Google Shape;238;p13"/>
              <p:cNvCxnSpPr/>
              <p:nvPr/>
            </p:nvCxnSpPr>
            <p:spPr>
              <a:xfrm rot="10800000">
                <a:off x="-1" y="5864453"/>
                <a:ext cx="987003" cy="993545"/>
              </a:xfrm>
              <a:prstGeom prst="straightConnector1">
                <a:avLst/>
              </a:prstGeom>
              <a:noFill/>
              <a:ln w="9525" cap="flat" cmpd="sng">
                <a:solidFill>
                  <a:srgbClr val="D8D8D8">
                    <a:alpha val="29803"/>
                  </a:srgbClr>
                </a:solidFill>
                <a:prstDash val="solid"/>
                <a:miter lim="800000"/>
                <a:headEnd type="none" w="sm" len="sm"/>
                <a:tailEnd type="none" w="sm" len="sm"/>
              </a:ln>
            </p:spPr>
          </p:cxnSp>
        </p:grpSp>
        <p:grpSp>
          <p:nvGrpSpPr>
            <p:cNvPr id="239" name="Google Shape;239;p13"/>
            <p:cNvGrpSpPr/>
            <p:nvPr/>
          </p:nvGrpSpPr>
          <p:grpSpPr>
            <a:xfrm flipH="1">
              <a:off x="0" y="0"/>
              <a:ext cx="12192001" cy="6858000"/>
              <a:chOff x="-1" y="0"/>
              <a:chExt cx="12192001" cy="6858000"/>
            </a:xfrm>
          </p:grpSpPr>
          <p:cxnSp>
            <p:nvCxnSpPr>
              <p:cNvPr id="240" name="Google Shape;240;p13"/>
              <p:cNvCxnSpPr/>
              <p:nvPr/>
            </p:nvCxnSpPr>
            <p:spPr>
              <a:xfrm>
                <a:off x="225425"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41" name="Google Shape;241;p13"/>
              <p:cNvCxnSpPr/>
              <p:nvPr/>
            </p:nvCxnSpPr>
            <p:spPr>
              <a:xfrm>
                <a:off x="1449154"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42" name="Google Shape;242;p13"/>
              <p:cNvCxnSpPr/>
              <p:nvPr/>
            </p:nvCxnSpPr>
            <p:spPr>
              <a:xfrm>
                <a:off x="2665982"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43" name="Google Shape;243;p13"/>
              <p:cNvCxnSpPr/>
              <p:nvPr/>
            </p:nvCxnSpPr>
            <p:spPr>
              <a:xfrm>
                <a:off x="3885119"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44" name="Google Shape;244;p13"/>
              <p:cNvCxnSpPr/>
              <p:nvPr/>
            </p:nvCxnSpPr>
            <p:spPr>
              <a:xfrm>
                <a:off x="5106502"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grpSp>
            <p:nvGrpSpPr>
              <p:cNvPr id="245" name="Google Shape;245;p13"/>
              <p:cNvGrpSpPr/>
              <p:nvPr/>
            </p:nvGrpSpPr>
            <p:grpSpPr>
              <a:xfrm>
                <a:off x="6327885" y="0"/>
                <a:ext cx="5864115" cy="5898673"/>
                <a:chOff x="6327885" y="0"/>
                <a:chExt cx="5864115" cy="5898673"/>
              </a:xfrm>
            </p:grpSpPr>
            <p:cxnSp>
              <p:nvCxnSpPr>
                <p:cNvPr id="246" name="Google Shape;246;p13"/>
                <p:cNvCxnSpPr/>
                <p:nvPr/>
              </p:nvCxnSpPr>
              <p:spPr>
                <a:xfrm>
                  <a:off x="6327885" y="0"/>
                  <a:ext cx="5864115" cy="5898673"/>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47" name="Google Shape;247;p13"/>
                <p:cNvCxnSpPr/>
                <p:nvPr/>
              </p:nvCxnSpPr>
              <p:spPr>
                <a:xfrm>
                  <a:off x="7549268" y="0"/>
                  <a:ext cx="4642732" cy="4672425"/>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48" name="Google Shape;248;p13"/>
                <p:cNvCxnSpPr/>
                <p:nvPr/>
              </p:nvCxnSpPr>
              <p:spPr>
                <a:xfrm>
                  <a:off x="8772997" y="0"/>
                  <a:ext cx="3419003" cy="3456749"/>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49" name="Google Shape;249;p13"/>
                <p:cNvCxnSpPr/>
                <p:nvPr/>
              </p:nvCxnSpPr>
              <p:spPr>
                <a:xfrm>
                  <a:off x="9982200" y="0"/>
                  <a:ext cx="2209800" cy="2226469"/>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50" name="Google Shape;250;p13"/>
                <p:cNvCxnSpPr/>
                <p:nvPr/>
              </p:nvCxnSpPr>
              <p:spPr>
                <a:xfrm>
                  <a:off x="11199019" y="0"/>
                  <a:ext cx="992981" cy="1002506"/>
                </a:xfrm>
                <a:prstGeom prst="straightConnector1">
                  <a:avLst/>
                </a:prstGeom>
                <a:noFill/>
                <a:ln w="9525" cap="flat" cmpd="sng">
                  <a:solidFill>
                    <a:srgbClr val="D8D8D8">
                      <a:alpha val="29803"/>
                    </a:srgbClr>
                  </a:solidFill>
                  <a:prstDash val="solid"/>
                  <a:miter lim="800000"/>
                  <a:headEnd type="none" w="sm" len="sm"/>
                  <a:tailEnd type="none" w="sm" len="sm"/>
                </a:ln>
              </p:spPr>
            </p:cxnSp>
          </p:grpSp>
          <p:cxnSp>
            <p:nvCxnSpPr>
              <p:cNvPr id="251" name="Google Shape;251;p13"/>
              <p:cNvCxnSpPr/>
              <p:nvPr/>
            </p:nvCxnSpPr>
            <p:spPr>
              <a:xfrm rot="10800000">
                <a:off x="-1" y="1012053"/>
                <a:ext cx="5828811" cy="5845945"/>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52" name="Google Shape;252;p13"/>
              <p:cNvCxnSpPr/>
              <p:nvPr/>
            </p:nvCxnSpPr>
            <p:spPr>
              <a:xfrm rot="10800000">
                <a:off x="-1" y="2227340"/>
                <a:ext cx="4614781" cy="4630658"/>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53" name="Google Shape;253;p13"/>
              <p:cNvCxnSpPr/>
              <p:nvPr/>
            </p:nvCxnSpPr>
            <p:spPr>
              <a:xfrm rot="10800000">
                <a:off x="-1" y="3432149"/>
                <a:ext cx="3398419" cy="3425849"/>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54" name="Google Shape;254;p13"/>
              <p:cNvCxnSpPr/>
              <p:nvPr/>
            </p:nvCxnSpPr>
            <p:spPr>
              <a:xfrm rot="10800000">
                <a:off x="-1" y="4651431"/>
                <a:ext cx="2196496" cy="2206567"/>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55" name="Google Shape;255;p13"/>
              <p:cNvCxnSpPr/>
              <p:nvPr/>
            </p:nvCxnSpPr>
            <p:spPr>
              <a:xfrm rot="10800000">
                <a:off x="-1" y="5864453"/>
                <a:ext cx="987003" cy="993545"/>
              </a:xfrm>
              <a:prstGeom prst="straightConnector1">
                <a:avLst/>
              </a:prstGeom>
              <a:noFill/>
              <a:ln w="9525" cap="flat" cmpd="sng">
                <a:solidFill>
                  <a:srgbClr val="D8D8D8">
                    <a:alpha val="29803"/>
                  </a:srgbClr>
                </a:solidFill>
                <a:prstDash val="solid"/>
                <a:miter lim="800000"/>
                <a:headEnd type="none" w="sm" len="sm"/>
                <a:tailEnd type="none" w="sm" len="sm"/>
              </a:ln>
            </p:spPr>
          </p:cxnSp>
        </p:grpSp>
      </p:grpSp>
      <p:sp>
        <p:nvSpPr>
          <p:cNvPr id="256" name="Google Shape;256;p13"/>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7" name="Google Shape;257;p13"/>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8" name="Google Shape;258;p13"/>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gradFill>
          <a:gsLst>
            <a:gs pos="0">
              <a:schemeClr val="accent1"/>
            </a:gs>
            <a:gs pos="100000">
              <a:srgbClr val="297694"/>
            </a:gs>
          </a:gsLst>
          <a:path path="circle">
            <a:fillToRect l="50000" t="50000" r="50000" b="50000"/>
          </a:path>
          <a:tileRect/>
        </a:gradFill>
        <a:effectLst/>
      </p:bgPr>
    </p:bg>
    <p:spTree>
      <p:nvGrpSpPr>
        <p:cNvPr id="1" name="Shape 259"/>
        <p:cNvGrpSpPr/>
        <p:nvPr/>
      </p:nvGrpSpPr>
      <p:grpSpPr>
        <a:xfrm>
          <a:off x="0" y="0"/>
          <a:ext cx="0" cy="0"/>
          <a:chOff x="0" y="0"/>
          <a:chExt cx="0" cy="0"/>
        </a:xfrm>
      </p:grpSpPr>
      <p:grpSp>
        <p:nvGrpSpPr>
          <p:cNvPr id="260" name="Google Shape;260;p14"/>
          <p:cNvGrpSpPr/>
          <p:nvPr/>
        </p:nvGrpSpPr>
        <p:grpSpPr>
          <a:xfrm>
            <a:off x="-1" y="0"/>
            <a:ext cx="12192002" cy="6858000"/>
            <a:chOff x="-1" y="0"/>
            <a:chExt cx="12192002" cy="6858000"/>
          </a:xfrm>
        </p:grpSpPr>
        <p:cxnSp>
          <p:nvCxnSpPr>
            <p:cNvPr id="261" name="Google Shape;261;p14"/>
            <p:cNvCxnSpPr/>
            <p:nvPr/>
          </p:nvCxnSpPr>
          <p:spPr>
            <a:xfrm>
              <a:off x="610194"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62" name="Google Shape;262;p14"/>
            <p:cNvCxnSpPr/>
            <p:nvPr/>
          </p:nvCxnSpPr>
          <p:spPr>
            <a:xfrm>
              <a:off x="1829332"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63" name="Google Shape;263;p14"/>
            <p:cNvCxnSpPr/>
            <p:nvPr/>
          </p:nvCxnSpPr>
          <p:spPr>
            <a:xfrm>
              <a:off x="3048470"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64" name="Google Shape;264;p14"/>
            <p:cNvCxnSpPr/>
            <p:nvPr/>
          </p:nvCxnSpPr>
          <p:spPr>
            <a:xfrm>
              <a:off x="4267608"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65" name="Google Shape;265;p14"/>
            <p:cNvCxnSpPr/>
            <p:nvPr/>
          </p:nvCxnSpPr>
          <p:spPr>
            <a:xfrm>
              <a:off x="5486746"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66" name="Google Shape;266;p14"/>
            <p:cNvCxnSpPr/>
            <p:nvPr/>
          </p:nvCxnSpPr>
          <p:spPr>
            <a:xfrm>
              <a:off x="6705884"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67" name="Google Shape;267;p14"/>
            <p:cNvCxnSpPr/>
            <p:nvPr/>
          </p:nvCxnSpPr>
          <p:spPr>
            <a:xfrm>
              <a:off x="7925022"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68" name="Google Shape;268;p14"/>
            <p:cNvCxnSpPr/>
            <p:nvPr/>
          </p:nvCxnSpPr>
          <p:spPr>
            <a:xfrm>
              <a:off x="9144160"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69" name="Google Shape;269;p14"/>
            <p:cNvCxnSpPr/>
            <p:nvPr/>
          </p:nvCxnSpPr>
          <p:spPr>
            <a:xfrm>
              <a:off x="10363298"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70" name="Google Shape;270;p14"/>
            <p:cNvCxnSpPr/>
            <p:nvPr/>
          </p:nvCxnSpPr>
          <p:spPr>
            <a:xfrm>
              <a:off x="11582436"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71" name="Google Shape;271;p14"/>
            <p:cNvCxnSpPr/>
            <p:nvPr/>
          </p:nvCxnSpPr>
          <p:spPr>
            <a:xfrm>
              <a:off x="2819" y="386485"/>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72" name="Google Shape;272;p14"/>
            <p:cNvCxnSpPr/>
            <p:nvPr/>
          </p:nvCxnSpPr>
          <p:spPr>
            <a:xfrm>
              <a:off x="2819" y="1611181"/>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73" name="Google Shape;273;p14"/>
            <p:cNvCxnSpPr/>
            <p:nvPr/>
          </p:nvCxnSpPr>
          <p:spPr>
            <a:xfrm>
              <a:off x="2819" y="2835877"/>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74" name="Google Shape;274;p14"/>
            <p:cNvCxnSpPr/>
            <p:nvPr/>
          </p:nvCxnSpPr>
          <p:spPr>
            <a:xfrm>
              <a:off x="2819" y="4060573"/>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75" name="Google Shape;275;p14"/>
            <p:cNvCxnSpPr/>
            <p:nvPr/>
          </p:nvCxnSpPr>
          <p:spPr>
            <a:xfrm>
              <a:off x="2819" y="5285269"/>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76" name="Google Shape;276;p14"/>
            <p:cNvCxnSpPr/>
            <p:nvPr/>
          </p:nvCxnSpPr>
          <p:spPr>
            <a:xfrm>
              <a:off x="2819" y="6509965"/>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277" name="Google Shape;277;p14"/>
            <p:cNvGrpSpPr/>
            <p:nvPr/>
          </p:nvGrpSpPr>
          <p:grpSpPr>
            <a:xfrm>
              <a:off x="-1" y="0"/>
              <a:ext cx="12192001" cy="6858000"/>
              <a:chOff x="-1" y="0"/>
              <a:chExt cx="12192001" cy="6858000"/>
            </a:xfrm>
          </p:grpSpPr>
          <p:cxnSp>
            <p:nvCxnSpPr>
              <p:cNvPr id="278" name="Google Shape;278;p14"/>
              <p:cNvCxnSpPr/>
              <p:nvPr/>
            </p:nvCxnSpPr>
            <p:spPr>
              <a:xfrm>
                <a:off x="225425"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79" name="Google Shape;279;p14"/>
              <p:cNvCxnSpPr/>
              <p:nvPr/>
            </p:nvCxnSpPr>
            <p:spPr>
              <a:xfrm>
                <a:off x="144915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80" name="Google Shape;280;p14"/>
              <p:cNvCxnSpPr/>
              <p:nvPr/>
            </p:nvCxnSpPr>
            <p:spPr>
              <a:xfrm>
                <a:off x="266598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81" name="Google Shape;281;p14"/>
              <p:cNvCxnSpPr/>
              <p:nvPr/>
            </p:nvCxnSpPr>
            <p:spPr>
              <a:xfrm>
                <a:off x="3885119"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82" name="Google Shape;282;p14"/>
              <p:cNvCxnSpPr/>
              <p:nvPr/>
            </p:nvCxnSpPr>
            <p:spPr>
              <a:xfrm>
                <a:off x="510650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283" name="Google Shape;283;p14"/>
              <p:cNvGrpSpPr/>
              <p:nvPr/>
            </p:nvGrpSpPr>
            <p:grpSpPr>
              <a:xfrm>
                <a:off x="6327885" y="0"/>
                <a:ext cx="5864115" cy="5898673"/>
                <a:chOff x="6327885" y="0"/>
                <a:chExt cx="5864115" cy="5898673"/>
              </a:xfrm>
            </p:grpSpPr>
            <p:cxnSp>
              <p:nvCxnSpPr>
                <p:cNvPr id="284" name="Google Shape;284;p14"/>
                <p:cNvCxnSpPr/>
                <p:nvPr/>
              </p:nvCxnSpPr>
              <p:spPr>
                <a:xfrm>
                  <a:off x="6327885" y="0"/>
                  <a:ext cx="5864115" cy="5898673"/>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85" name="Google Shape;285;p14"/>
                <p:cNvCxnSpPr/>
                <p:nvPr/>
              </p:nvCxnSpPr>
              <p:spPr>
                <a:xfrm>
                  <a:off x="7549268" y="0"/>
                  <a:ext cx="4642732" cy="467242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86" name="Google Shape;286;p14"/>
                <p:cNvCxnSpPr/>
                <p:nvPr/>
              </p:nvCxnSpPr>
              <p:spPr>
                <a:xfrm>
                  <a:off x="8772997" y="0"/>
                  <a:ext cx="3419003" cy="34567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87" name="Google Shape;287;p14"/>
                <p:cNvCxnSpPr/>
                <p:nvPr/>
              </p:nvCxnSpPr>
              <p:spPr>
                <a:xfrm>
                  <a:off x="9982200" y="0"/>
                  <a:ext cx="2209800" cy="222646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88" name="Google Shape;288;p14"/>
                <p:cNvCxnSpPr/>
                <p:nvPr/>
              </p:nvCxnSpPr>
              <p:spPr>
                <a:xfrm>
                  <a:off x="11199019" y="0"/>
                  <a:ext cx="992981" cy="1002506"/>
                </a:xfrm>
                <a:prstGeom prst="straightConnector1">
                  <a:avLst/>
                </a:prstGeom>
                <a:noFill/>
                <a:ln w="9525" cap="flat" cmpd="sng">
                  <a:solidFill>
                    <a:srgbClr val="266F8B">
                      <a:alpha val="24705"/>
                    </a:srgbClr>
                  </a:solidFill>
                  <a:prstDash val="solid"/>
                  <a:miter lim="800000"/>
                  <a:headEnd type="none" w="sm" len="sm"/>
                  <a:tailEnd type="none" w="sm" len="sm"/>
                </a:ln>
              </p:spPr>
            </p:cxnSp>
          </p:grpSp>
          <p:cxnSp>
            <p:nvCxnSpPr>
              <p:cNvPr id="289" name="Google Shape;289;p14"/>
              <p:cNvCxnSpPr/>
              <p:nvPr/>
            </p:nvCxnSpPr>
            <p:spPr>
              <a:xfrm rot="10800000">
                <a:off x="-1" y="1012053"/>
                <a:ext cx="5828811" cy="584594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90" name="Google Shape;290;p14"/>
              <p:cNvCxnSpPr/>
              <p:nvPr/>
            </p:nvCxnSpPr>
            <p:spPr>
              <a:xfrm rot="10800000">
                <a:off x="-1" y="2227340"/>
                <a:ext cx="4614781" cy="4630658"/>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91" name="Google Shape;291;p14"/>
              <p:cNvCxnSpPr/>
              <p:nvPr/>
            </p:nvCxnSpPr>
            <p:spPr>
              <a:xfrm rot="10800000">
                <a:off x="-1" y="3432149"/>
                <a:ext cx="3398419" cy="34258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92" name="Google Shape;292;p14"/>
              <p:cNvCxnSpPr/>
              <p:nvPr/>
            </p:nvCxnSpPr>
            <p:spPr>
              <a:xfrm rot="10800000">
                <a:off x="-1" y="4651431"/>
                <a:ext cx="2196496" cy="2206567"/>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93" name="Google Shape;293;p14"/>
              <p:cNvCxnSpPr/>
              <p:nvPr/>
            </p:nvCxnSpPr>
            <p:spPr>
              <a:xfrm rot="10800000">
                <a:off x="-1" y="5864453"/>
                <a:ext cx="987003" cy="993545"/>
              </a:xfrm>
              <a:prstGeom prst="straightConnector1">
                <a:avLst/>
              </a:prstGeom>
              <a:noFill/>
              <a:ln w="9525" cap="flat" cmpd="sng">
                <a:solidFill>
                  <a:srgbClr val="266F8B">
                    <a:alpha val="24705"/>
                  </a:srgbClr>
                </a:solidFill>
                <a:prstDash val="solid"/>
                <a:miter lim="800000"/>
                <a:headEnd type="none" w="sm" len="sm"/>
                <a:tailEnd type="none" w="sm" len="sm"/>
              </a:ln>
            </p:spPr>
          </p:cxnSp>
        </p:grpSp>
        <p:grpSp>
          <p:nvGrpSpPr>
            <p:cNvPr id="294" name="Google Shape;294;p14"/>
            <p:cNvGrpSpPr/>
            <p:nvPr/>
          </p:nvGrpSpPr>
          <p:grpSpPr>
            <a:xfrm flipH="1">
              <a:off x="0" y="0"/>
              <a:ext cx="12192001" cy="6858000"/>
              <a:chOff x="-1" y="0"/>
              <a:chExt cx="12192001" cy="6858000"/>
            </a:xfrm>
          </p:grpSpPr>
          <p:cxnSp>
            <p:nvCxnSpPr>
              <p:cNvPr id="295" name="Google Shape;295;p14"/>
              <p:cNvCxnSpPr/>
              <p:nvPr/>
            </p:nvCxnSpPr>
            <p:spPr>
              <a:xfrm>
                <a:off x="225425"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96" name="Google Shape;296;p14"/>
              <p:cNvCxnSpPr/>
              <p:nvPr/>
            </p:nvCxnSpPr>
            <p:spPr>
              <a:xfrm>
                <a:off x="144915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97" name="Google Shape;297;p14"/>
              <p:cNvCxnSpPr/>
              <p:nvPr/>
            </p:nvCxnSpPr>
            <p:spPr>
              <a:xfrm>
                <a:off x="266598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98" name="Google Shape;298;p14"/>
              <p:cNvCxnSpPr/>
              <p:nvPr/>
            </p:nvCxnSpPr>
            <p:spPr>
              <a:xfrm>
                <a:off x="3885119"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99" name="Google Shape;299;p14"/>
              <p:cNvCxnSpPr/>
              <p:nvPr/>
            </p:nvCxnSpPr>
            <p:spPr>
              <a:xfrm>
                <a:off x="515064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300" name="Google Shape;300;p14"/>
              <p:cNvGrpSpPr/>
              <p:nvPr/>
            </p:nvGrpSpPr>
            <p:grpSpPr>
              <a:xfrm>
                <a:off x="6327885" y="0"/>
                <a:ext cx="5864115" cy="5898673"/>
                <a:chOff x="6327885" y="0"/>
                <a:chExt cx="5864115" cy="5898673"/>
              </a:xfrm>
            </p:grpSpPr>
            <p:cxnSp>
              <p:nvCxnSpPr>
                <p:cNvPr id="301" name="Google Shape;301;p14"/>
                <p:cNvCxnSpPr/>
                <p:nvPr/>
              </p:nvCxnSpPr>
              <p:spPr>
                <a:xfrm>
                  <a:off x="6327885" y="0"/>
                  <a:ext cx="5864115" cy="5898673"/>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02" name="Google Shape;302;p14"/>
                <p:cNvCxnSpPr/>
                <p:nvPr/>
              </p:nvCxnSpPr>
              <p:spPr>
                <a:xfrm>
                  <a:off x="7549268" y="0"/>
                  <a:ext cx="4642732" cy="467242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03" name="Google Shape;303;p14"/>
                <p:cNvCxnSpPr/>
                <p:nvPr/>
              </p:nvCxnSpPr>
              <p:spPr>
                <a:xfrm>
                  <a:off x="8772997" y="0"/>
                  <a:ext cx="3419003" cy="34567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04" name="Google Shape;304;p14"/>
                <p:cNvCxnSpPr/>
                <p:nvPr/>
              </p:nvCxnSpPr>
              <p:spPr>
                <a:xfrm>
                  <a:off x="9982200" y="0"/>
                  <a:ext cx="2209800" cy="222646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05" name="Google Shape;305;p14"/>
                <p:cNvCxnSpPr/>
                <p:nvPr/>
              </p:nvCxnSpPr>
              <p:spPr>
                <a:xfrm>
                  <a:off x="11199019" y="0"/>
                  <a:ext cx="992981" cy="1002506"/>
                </a:xfrm>
                <a:prstGeom prst="straightConnector1">
                  <a:avLst/>
                </a:prstGeom>
                <a:noFill/>
                <a:ln w="9525" cap="flat" cmpd="sng">
                  <a:solidFill>
                    <a:srgbClr val="266F8B">
                      <a:alpha val="24705"/>
                    </a:srgbClr>
                  </a:solidFill>
                  <a:prstDash val="solid"/>
                  <a:miter lim="800000"/>
                  <a:headEnd type="none" w="sm" len="sm"/>
                  <a:tailEnd type="none" w="sm" len="sm"/>
                </a:ln>
              </p:spPr>
            </p:cxnSp>
          </p:grpSp>
          <p:cxnSp>
            <p:nvCxnSpPr>
              <p:cNvPr id="306" name="Google Shape;306;p14"/>
              <p:cNvCxnSpPr/>
              <p:nvPr/>
            </p:nvCxnSpPr>
            <p:spPr>
              <a:xfrm rot="10800000">
                <a:off x="-1" y="1012053"/>
                <a:ext cx="5828811" cy="584594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07" name="Google Shape;307;p14"/>
              <p:cNvCxnSpPr/>
              <p:nvPr/>
            </p:nvCxnSpPr>
            <p:spPr>
              <a:xfrm rot="10800000">
                <a:off x="-1" y="2227340"/>
                <a:ext cx="4614781" cy="4630658"/>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08" name="Google Shape;308;p14"/>
              <p:cNvCxnSpPr/>
              <p:nvPr/>
            </p:nvCxnSpPr>
            <p:spPr>
              <a:xfrm rot="10800000">
                <a:off x="-1" y="3432149"/>
                <a:ext cx="3398419" cy="34258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09" name="Google Shape;309;p14"/>
              <p:cNvCxnSpPr/>
              <p:nvPr/>
            </p:nvCxnSpPr>
            <p:spPr>
              <a:xfrm rot="10800000">
                <a:off x="-1" y="4651431"/>
                <a:ext cx="2196496" cy="2206567"/>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10" name="Google Shape;310;p14"/>
              <p:cNvCxnSpPr/>
              <p:nvPr/>
            </p:nvCxnSpPr>
            <p:spPr>
              <a:xfrm rot="10800000">
                <a:off x="-1" y="5864453"/>
                <a:ext cx="987003" cy="993545"/>
              </a:xfrm>
              <a:prstGeom prst="straightConnector1">
                <a:avLst/>
              </a:prstGeom>
              <a:noFill/>
              <a:ln w="9525" cap="flat" cmpd="sng">
                <a:solidFill>
                  <a:srgbClr val="266F8B">
                    <a:alpha val="24705"/>
                  </a:srgbClr>
                </a:solidFill>
                <a:prstDash val="solid"/>
                <a:miter lim="800000"/>
                <a:headEnd type="none" w="sm" len="sm"/>
                <a:tailEnd type="none" w="sm" len="sm"/>
              </a:ln>
            </p:spPr>
          </p:cxnSp>
        </p:grpSp>
      </p:grpSp>
      <p:sp>
        <p:nvSpPr>
          <p:cNvPr id="311" name="Google Shape;311;p14"/>
          <p:cNvSpPr/>
          <p:nvPr/>
        </p:nvSpPr>
        <p:spPr>
          <a:xfrm>
            <a:off x="0" y="0"/>
            <a:ext cx="7315200" cy="6858000"/>
          </a:xfrm>
          <a:prstGeom prst="rect">
            <a:avLst/>
          </a:prstGeom>
          <a:gradFill>
            <a:gsLst>
              <a:gs pos="0">
                <a:schemeClr val="lt1"/>
              </a:gs>
              <a:gs pos="69000">
                <a:schemeClr val="lt1"/>
              </a:gs>
              <a:gs pos="100000">
                <a:srgbClr val="F2F2F2"/>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2" name="Google Shape;312;p14"/>
          <p:cNvSpPr txBox="1">
            <a:spLocks noGrp="1"/>
          </p:cNvSpPr>
          <p:nvPr>
            <p:ph type="title"/>
          </p:nvPr>
        </p:nvSpPr>
        <p:spPr>
          <a:xfrm>
            <a:off x="7913152" y="571500"/>
            <a:ext cx="3657600" cy="21971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3" name="Google Shape;313;p14"/>
          <p:cNvSpPr txBox="1">
            <a:spLocks noGrp="1"/>
          </p:cNvSpPr>
          <p:nvPr>
            <p:ph type="body" idx="1"/>
          </p:nvPr>
        </p:nvSpPr>
        <p:spPr>
          <a:xfrm>
            <a:off x="543197" y="571500"/>
            <a:ext cx="6217920" cy="571500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600"/>
              </a:spcBef>
              <a:spcAft>
                <a:spcPts val="0"/>
              </a:spcAft>
              <a:buSzPts val="1400"/>
              <a:buChar char="▪"/>
              <a:defRPr sz="1400"/>
            </a:lvl5pPr>
            <a:lvl6pPr marL="2743200" lvl="5" indent="-355600" algn="l">
              <a:lnSpc>
                <a:spcPct val="90000"/>
              </a:lnSpc>
              <a:spcBef>
                <a:spcPts val="600"/>
              </a:spcBef>
              <a:spcAft>
                <a:spcPts val="0"/>
              </a:spcAft>
              <a:buSzPts val="2000"/>
              <a:buChar char="▪"/>
              <a:defRPr sz="2000"/>
            </a:lvl6pPr>
            <a:lvl7pPr marL="3200400" lvl="6" indent="-355600" algn="l">
              <a:lnSpc>
                <a:spcPct val="90000"/>
              </a:lnSpc>
              <a:spcBef>
                <a:spcPts val="600"/>
              </a:spcBef>
              <a:spcAft>
                <a:spcPts val="0"/>
              </a:spcAft>
              <a:buSzPts val="2000"/>
              <a:buChar char="▪"/>
              <a:defRPr sz="2000"/>
            </a:lvl7pPr>
            <a:lvl8pPr marL="3657600" lvl="7" indent="-355600" algn="l">
              <a:lnSpc>
                <a:spcPct val="90000"/>
              </a:lnSpc>
              <a:spcBef>
                <a:spcPts val="600"/>
              </a:spcBef>
              <a:spcAft>
                <a:spcPts val="0"/>
              </a:spcAft>
              <a:buSzPts val="2000"/>
              <a:buChar char="▪"/>
              <a:defRPr sz="2000"/>
            </a:lvl8pPr>
            <a:lvl9pPr marL="4114800" lvl="8" indent="-228600" algn="l">
              <a:lnSpc>
                <a:spcPct val="90000"/>
              </a:lnSpc>
              <a:spcBef>
                <a:spcPts val="600"/>
              </a:spcBef>
              <a:spcAft>
                <a:spcPts val="0"/>
              </a:spcAft>
              <a:buSzPts val="2000"/>
              <a:buNone/>
              <a:defRPr sz="2000"/>
            </a:lvl9pPr>
          </a:lstStyle>
          <a:p>
            <a:endParaRPr/>
          </a:p>
        </p:txBody>
      </p:sp>
      <p:sp>
        <p:nvSpPr>
          <p:cNvPr id="314" name="Google Shape;314;p14"/>
          <p:cNvSpPr txBox="1">
            <a:spLocks noGrp="1"/>
          </p:cNvSpPr>
          <p:nvPr>
            <p:ph type="body" idx="2"/>
          </p:nvPr>
        </p:nvSpPr>
        <p:spPr>
          <a:xfrm>
            <a:off x="7913152" y="2995012"/>
            <a:ext cx="3657600" cy="22859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600"/>
              <a:buNone/>
              <a:defRPr sz="1600">
                <a:solidFill>
                  <a:schemeClr val="lt1"/>
                </a:solidFill>
              </a:defRPr>
            </a:lvl1pPr>
            <a:lvl2pPr marL="914400" lvl="1" indent="-228600" algn="l">
              <a:lnSpc>
                <a:spcPct val="90000"/>
              </a:lnSpc>
              <a:spcBef>
                <a:spcPts val="12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6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cxnSp>
        <p:nvCxnSpPr>
          <p:cNvPr id="315" name="Google Shape;315;p14"/>
          <p:cNvCxnSpPr/>
          <p:nvPr/>
        </p:nvCxnSpPr>
        <p:spPr>
          <a:xfrm>
            <a:off x="7923089" y="2895600"/>
            <a:ext cx="3659311" cy="0"/>
          </a:xfrm>
          <a:prstGeom prst="straightConnector1">
            <a:avLst/>
          </a:prstGeom>
          <a:noFill/>
          <a:ln w="19050" cap="flat" cmpd="sng">
            <a:solidFill>
              <a:schemeClr val="lt1"/>
            </a:solidFill>
            <a:prstDash val="solid"/>
            <a:miter lim="800000"/>
            <a:headEnd type="none" w="sm" len="sm"/>
            <a:tailEnd type="none" w="sm" len="sm"/>
          </a:ln>
        </p:spPr>
      </p:cxnSp>
      <p:sp>
        <p:nvSpPr>
          <p:cNvPr id="316" name="Google Shape;316;p14"/>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4"/>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4"/>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b="0" i="0" u="none" strike="noStrike" cap="none">
                <a:solidFill>
                  <a:schemeClr val="lt1"/>
                </a:solidFill>
                <a:latin typeface="Arial"/>
                <a:ea typeface="Arial"/>
                <a:cs typeface="Arial"/>
                <a:sym typeface="Arial"/>
              </a:defRPr>
            </a:lvl1pPr>
            <a:lvl2pPr marL="0" lvl="1" indent="0" algn="r">
              <a:spcBef>
                <a:spcPts val="0"/>
              </a:spcBef>
              <a:buNone/>
              <a:defRPr sz="1100" b="0" i="0" u="none" strike="noStrike" cap="none">
                <a:solidFill>
                  <a:schemeClr val="lt1"/>
                </a:solidFill>
                <a:latin typeface="Arial"/>
                <a:ea typeface="Arial"/>
                <a:cs typeface="Arial"/>
                <a:sym typeface="Arial"/>
              </a:defRPr>
            </a:lvl2pPr>
            <a:lvl3pPr marL="0" lvl="2" indent="0" algn="r">
              <a:spcBef>
                <a:spcPts val="0"/>
              </a:spcBef>
              <a:buNone/>
              <a:defRPr sz="1100" b="0" i="0" u="none" strike="noStrike" cap="none">
                <a:solidFill>
                  <a:schemeClr val="lt1"/>
                </a:solidFill>
                <a:latin typeface="Arial"/>
                <a:ea typeface="Arial"/>
                <a:cs typeface="Arial"/>
                <a:sym typeface="Arial"/>
              </a:defRPr>
            </a:lvl3pPr>
            <a:lvl4pPr marL="0" lvl="3" indent="0" algn="r">
              <a:spcBef>
                <a:spcPts val="0"/>
              </a:spcBef>
              <a:buNone/>
              <a:defRPr sz="1100" b="0" i="0" u="none" strike="noStrike" cap="none">
                <a:solidFill>
                  <a:schemeClr val="lt1"/>
                </a:solidFill>
                <a:latin typeface="Arial"/>
                <a:ea typeface="Arial"/>
                <a:cs typeface="Arial"/>
                <a:sym typeface="Arial"/>
              </a:defRPr>
            </a:lvl4pPr>
            <a:lvl5pPr marL="0" lvl="4" indent="0" algn="r">
              <a:spcBef>
                <a:spcPts val="0"/>
              </a:spcBef>
              <a:buNone/>
              <a:defRPr sz="1100" b="0" i="0" u="none" strike="noStrike" cap="none">
                <a:solidFill>
                  <a:schemeClr val="lt1"/>
                </a:solidFill>
                <a:latin typeface="Arial"/>
                <a:ea typeface="Arial"/>
                <a:cs typeface="Arial"/>
                <a:sym typeface="Arial"/>
              </a:defRPr>
            </a:lvl5pPr>
            <a:lvl6pPr marL="0" lvl="5" indent="0" algn="r">
              <a:spcBef>
                <a:spcPts val="0"/>
              </a:spcBef>
              <a:buNone/>
              <a:defRPr sz="1100" b="0" i="0" u="none" strike="noStrike" cap="none">
                <a:solidFill>
                  <a:schemeClr val="lt1"/>
                </a:solidFill>
                <a:latin typeface="Arial"/>
                <a:ea typeface="Arial"/>
                <a:cs typeface="Arial"/>
                <a:sym typeface="Arial"/>
              </a:defRPr>
            </a:lvl6pPr>
            <a:lvl7pPr marL="0" lvl="6" indent="0" algn="r">
              <a:spcBef>
                <a:spcPts val="0"/>
              </a:spcBef>
              <a:buNone/>
              <a:defRPr sz="1100" b="0" i="0" u="none" strike="noStrike" cap="none">
                <a:solidFill>
                  <a:schemeClr val="lt1"/>
                </a:solidFill>
                <a:latin typeface="Arial"/>
                <a:ea typeface="Arial"/>
                <a:cs typeface="Arial"/>
                <a:sym typeface="Arial"/>
              </a:defRPr>
            </a:lvl7pPr>
            <a:lvl8pPr marL="0" lvl="7" indent="0" algn="r">
              <a:spcBef>
                <a:spcPts val="0"/>
              </a:spcBef>
              <a:buNone/>
              <a:defRPr sz="1100" b="0" i="0" u="none" strike="noStrike" cap="none">
                <a:solidFill>
                  <a:schemeClr val="lt1"/>
                </a:solidFill>
                <a:latin typeface="Arial"/>
                <a:ea typeface="Arial"/>
                <a:cs typeface="Arial"/>
                <a:sym typeface="Arial"/>
              </a:defRPr>
            </a:lvl8pPr>
            <a:lvl9pPr marL="0" lvl="8" indent="0" algn="r">
              <a:spcBef>
                <a:spcPts val="0"/>
              </a:spcBef>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chemeClr val="accent1"/>
            </a:gs>
            <a:gs pos="100000">
              <a:srgbClr val="297694"/>
            </a:gs>
          </a:gsLst>
          <a:path path="circle">
            <a:fillToRect l="50000" t="50000" r="50000" b="50000"/>
          </a:path>
          <a:tileRect/>
        </a:gradFill>
        <a:effectLst/>
      </p:bgPr>
    </p:bg>
    <p:spTree>
      <p:nvGrpSpPr>
        <p:cNvPr id="1" name="Shape 319"/>
        <p:cNvGrpSpPr/>
        <p:nvPr/>
      </p:nvGrpSpPr>
      <p:grpSpPr>
        <a:xfrm>
          <a:off x="0" y="0"/>
          <a:ext cx="0" cy="0"/>
          <a:chOff x="0" y="0"/>
          <a:chExt cx="0" cy="0"/>
        </a:xfrm>
      </p:grpSpPr>
      <p:grpSp>
        <p:nvGrpSpPr>
          <p:cNvPr id="320" name="Google Shape;320;p15"/>
          <p:cNvGrpSpPr/>
          <p:nvPr/>
        </p:nvGrpSpPr>
        <p:grpSpPr>
          <a:xfrm>
            <a:off x="-1" y="0"/>
            <a:ext cx="12192002" cy="6858000"/>
            <a:chOff x="-1" y="0"/>
            <a:chExt cx="12192002" cy="6858000"/>
          </a:xfrm>
        </p:grpSpPr>
        <p:cxnSp>
          <p:nvCxnSpPr>
            <p:cNvPr id="321" name="Google Shape;321;p15"/>
            <p:cNvCxnSpPr/>
            <p:nvPr/>
          </p:nvCxnSpPr>
          <p:spPr>
            <a:xfrm>
              <a:off x="610194"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22" name="Google Shape;322;p15"/>
            <p:cNvCxnSpPr/>
            <p:nvPr/>
          </p:nvCxnSpPr>
          <p:spPr>
            <a:xfrm>
              <a:off x="1829332"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23" name="Google Shape;323;p15"/>
            <p:cNvCxnSpPr/>
            <p:nvPr/>
          </p:nvCxnSpPr>
          <p:spPr>
            <a:xfrm>
              <a:off x="3048470"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24" name="Google Shape;324;p15"/>
            <p:cNvCxnSpPr/>
            <p:nvPr/>
          </p:nvCxnSpPr>
          <p:spPr>
            <a:xfrm>
              <a:off x="4267608"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25" name="Google Shape;325;p15"/>
            <p:cNvCxnSpPr/>
            <p:nvPr/>
          </p:nvCxnSpPr>
          <p:spPr>
            <a:xfrm>
              <a:off x="5486746"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26" name="Google Shape;326;p15"/>
            <p:cNvCxnSpPr/>
            <p:nvPr/>
          </p:nvCxnSpPr>
          <p:spPr>
            <a:xfrm>
              <a:off x="6705884"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27" name="Google Shape;327;p15"/>
            <p:cNvCxnSpPr/>
            <p:nvPr/>
          </p:nvCxnSpPr>
          <p:spPr>
            <a:xfrm>
              <a:off x="7925022"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28" name="Google Shape;328;p15"/>
            <p:cNvCxnSpPr/>
            <p:nvPr/>
          </p:nvCxnSpPr>
          <p:spPr>
            <a:xfrm>
              <a:off x="9144160"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29" name="Google Shape;329;p15"/>
            <p:cNvCxnSpPr/>
            <p:nvPr/>
          </p:nvCxnSpPr>
          <p:spPr>
            <a:xfrm>
              <a:off x="10363298"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30" name="Google Shape;330;p15"/>
            <p:cNvCxnSpPr/>
            <p:nvPr/>
          </p:nvCxnSpPr>
          <p:spPr>
            <a:xfrm>
              <a:off x="11582436"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31" name="Google Shape;331;p15"/>
            <p:cNvCxnSpPr/>
            <p:nvPr/>
          </p:nvCxnSpPr>
          <p:spPr>
            <a:xfrm>
              <a:off x="2819" y="386485"/>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32" name="Google Shape;332;p15"/>
            <p:cNvCxnSpPr/>
            <p:nvPr/>
          </p:nvCxnSpPr>
          <p:spPr>
            <a:xfrm>
              <a:off x="2819" y="1611181"/>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33" name="Google Shape;333;p15"/>
            <p:cNvCxnSpPr/>
            <p:nvPr/>
          </p:nvCxnSpPr>
          <p:spPr>
            <a:xfrm>
              <a:off x="2819" y="2835877"/>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34" name="Google Shape;334;p15"/>
            <p:cNvCxnSpPr/>
            <p:nvPr/>
          </p:nvCxnSpPr>
          <p:spPr>
            <a:xfrm>
              <a:off x="2819" y="4060573"/>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35" name="Google Shape;335;p15"/>
            <p:cNvCxnSpPr/>
            <p:nvPr/>
          </p:nvCxnSpPr>
          <p:spPr>
            <a:xfrm>
              <a:off x="2819" y="5285269"/>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36" name="Google Shape;336;p15"/>
            <p:cNvCxnSpPr/>
            <p:nvPr/>
          </p:nvCxnSpPr>
          <p:spPr>
            <a:xfrm>
              <a:off x="2819" y="6509965"/>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337" name="Google Shape;337;p15"/>
            <p:cNvGrpSpPr/>
            <p:nvPr/>
          </p:nvGrpSpPr>
          <p:grpSpPr>
            <a:xfrm>
              <a:off x="-1" y="0"/>
              <a:ext cx="12192001" cy="6858000"/>
              <a:chOff x="-1" y="0"/>
              <a:chExt cx="12192001" cy="6858000"/>
            </a:xfrm>
          </p:grpSpPr>
          <p:cxnSp>
            <p:nvCxnSpPr>
              <p:cNvPr id="338" name="Google Shape;338;p15"/>
              <p:cNvCxnSpPr/>
              <p:nvPr/>
            </p:nvCxnSpPr>
            <p:spPr>
              <a:xfrm>
                <a:off x="225425"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39" name="Google Shape;339;p15"/>
              <p:cNvCxnSpPr/>
              <p:nvPr/>
            </p:nvCxnSpPr>
            <p:spPr>
              <a:xfrm>
                <a:off x="144915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40" name="Google Shape;340;p15"/>
              <p:cNvCxnSpPr/>
              <p:nvPr/>
            </p:nvCxnSpPr>
            <p:spPr>
              <a:xfrm>
                <a:off x="266598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41" name="Google Shape;341;p15"/>
              <p:cNvCxnSpPr/>
              <p:nvPr/>
            </p:nvCxnSpPr>
            <p:spPr>
              <a:xfrm>
                <a:off x="3885119"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42" name="Google Shape;342;p15"/>
              <p:cNvCxnSpPr/>
              <p:nvPr/>
            </p:nvCxnSpPr>
            <p:spPr>
              <a:xfrm>
                <a:off x="510650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343" name="Google Shape;343;p15"/>
              <p:cNvGrpSpPr/>
              <p:nvPr/>
            </p:nvGrpSpPr>
            <p:grpSpPr>
              <a:xfrm>
                <a:off x="6327885" y="0"/>
                <a:ext cx="5864115" cy="5898673"/>
                <a:chOff x="6327885" y="0"/>
                <a:chExt cx="5864115" cy="5898673"/>
              </a:xfrm>
            </p:grpSpPr>
            <p:cxnSp>
              <p:nvCxnSpPr>
                <p:cNvPr id="344" name="Google Shape;344;p15"/>
                <p:cNvCxnSpPr/>
                <p:nvPr/>
              </p:nvCxnSpPr>
              <p:spPr>
                <a:xfrm>
                  <a:off x="6327885" y="0"/>
                  <a:ext cx="5864115" cy="5898673"/>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45" name="Google Shape;345;p15"/>
                <p:cNvCxnSpPr/>
                <p:nvPr/>
              </p:nvCxnSpPr>
              <p:spPr>
                <a:xfrm>
                  <a:off x="7549268" y="0"/>
                  <a:ext cx="4642732" cy="467242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46" name="Google Shape;346;p15"/>
                <p:cNvCxnSpPr/>
                <p:nvPr/>
              </p:nvCxnSpPr>
              <p:spPr>
                <a:xfrm>
                  <a:off x="8772997" y="0"/>
                  <a:ext cx="3419003" cy="34567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47" name="Google Shape;347;p15"/>
                <p:cNvCxnSpPr/>
                <p:nvPr/>
              </p:nvCxnSpPr>
              <p:spPr>
                <a:xfrm>
                  <a:off x="9982200" y="0"/>
                  <a:ext cx="2209800" cy="222646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48" name="Google Shape;348;p15"/>
                <p:cNvCxnSpPr/>
                <p:nvPr/>
              </p:nvCxnSpPr>
              <p:spPr>
                <a:xfrm>
                  <a:off x="11199019" y="0"/>
                  <a:ext cx="992981" cy="1002506"/>
                </a:xfrm>
                <a:prstGeom prst="straightConnector1">
                  <a:avLst/>
                </a:prstGeom>
                <a:noFill/>
                <a:ln w="9525" cap="flat" cmpd="sng">
                  <a:solidFill>
                    <a:srgbClr val="266F8B">
                      <a:alpha val="24705"/>
                    </a:srgbClr>
                  </a:solidFill>
                  <a:prstDash val="solid"/>
                  <a:miter lim="800000"/>
                  <a:headEnd type="none" w="sm" len="sm"/>
                  <a:tailEnd type="none" w="sm" len="sm"/>
                </a:ln>
              </p:spPr>
            </p:cxnSp>
          </p:grpSp>
          <p:cxnSp>
            <p:nvCxnSpPr>
              <p:cNvPr id="349" name="Google Shape;349;p15"/>
              <p:cNvCxnSpPr/>
              <p:nvPr/>
            </p:nvCxnSpPr>
            <p:spPr>
              <a:xfrm rot="10800000">
                <a:off x="-1" y="1012053"/>
                <a:ext cx="5828811" cy="584594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50" name="Google Shape;350;p15"/>
              <p:cNvCxnSpPr/>
              <p:nvPr/>
            </p:nvCxnSpPr>
            <p:spPr>
              <a:xfrm rot="10800000">
                <a:off x="-1" y="2227340"/>
                <a:ext cx="4614781" cy="4630658"/>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51" name="Google Shape;351;p15"/>
              <p:cNvCxnSpPr/>
              <p:nvPr/>
            </p:nvCxnSpPr>
            <p:spPr>
              <a:xfrm rot="10800000">
                <a:off x="-1" y="3432149"/>
                <a:ext cx="3398419" cy="34258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52" name="Google Shape;352;p15"/>
              <p:cNvCxnSpPr/>
              <p:nvPr/>
            </p:nvCxnSpPr>
            <p:spPr>
              <a:xfrm rot="10800000">
                <a:off x="-1" y="4651431"/>
                <a:ext cx="2196496" cy="2206567"/>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53" name="Google Shape;353;p15"/>
              <p:cNvCxnSpPr/>
              <p:nvPr/>
            </p:nvCxnSpPr>
            <p:spPr>
              <a:xfrm rot="10800000">
                <a:off x="-1" y="5864453"/>
                <a:ext cx="987003" cy="993545"/>
              </a:xfrm>
              <a:prstGeom prst="straightConnector1">
                <a:avLst/>
              </a:prstGeom>
              <a:noFill/>
              <a:ln w="9525" cap="flat" cmpd="sng">
                <a:solidFill>
                  <a:srgbClr val="266F8B">
                    <a:alpha val="24705"/>
                  </a:srgbClr>
                </a:solidFill>
                <a:prstDash val="solid"/>
                <a:miter lim="800000"/>
                <a:headEnd type="none" w="sm" len="sm"/>
                <a:tailEnd type="none" w="sm" len="sm"/>
              </a:ln>
            </p:spPr>
          </p:cxnSp>
        </p:grpSp>
        <p:grpSp>
          <p:nvGrpSpPr>
            <p:cNvPr id="354" name="Google Shape;354;p15"/>
            <p:cNvGrpSpPr/>
            <p:nvPr/>
          </p:nvGrpSpPr>
          <p:grpSpPr>
            <a:xfrm flipH="1">
              <a:off x="0" y="0"/>
              <a:ext cx="12192001" cy="6858000"/>
              <a:chOff x="-1" y="0"/>
              <a:chExt cx="12192001" cy="6858000"/>
            </a:xfrm>
          </p:grpSpPr>
          <p:cxnSp>
            <p:nvCxnSpPr>
              <p:cNvPr id="355" name="Google Shape;355;p15"/>
              <p:cNvCxnSpPr/>
              <p:nvPr/>
            </p:nvCxnSpPr>
            <p:spPr>
              <a:xfrm>
                <a:off x="225425"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56" name="Google Shape;356;p15"/>
              <p:cNvCxnSpPr/>
              <p:nvPr/>
            </p:nvCxnSpPr>
            <p:spPr>
              <a:xfrm>
                <a:off x="144915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57" name="Google Shape;357;p15"/>
              <p:cNvCxnSpPr/>
              <p:nvPr/>
            </p:nvCxnSpPr>
            <p:spPr>
              <a:xfrm>
                <a:off x="266598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58" name="Google Shape;358;p15"/>
              <p:cNvCxnSpPr/>
              <p:nvPr/>
            </p:nvCxnSpPr>
            <p:spPr>
              <a:xfrm>
                <a:off x="3885119"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59" name="Google Shape;359;p15"/>
              <p:cNvCxnSpPr/>
              <p:nvPr/>
            </p:nvCxnSpPr>
            <p:spPr>
              <a:xfrm>
                <a:off x="515064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360" name="Google Shape;360;p15"/>
              <p:cNvGrpSpPr/>
              <p:nvPr/>
            </p:nvGrpSpPr>
            <p:grpSpPr>
              <a:xfrm>
                <a:off x="6327885" y="0"/>
                <a:ext cx="5864115" cy="5898673"/>
                <a:chOff x="6327885" y="0"/>
                <a:chExt cx="5864115" cy="5898673"/>
              </a:xfrm>
            </p:grpSpPr>
            <p:cxnSp>
              <p:nvCxnSpPr>
                <p:cNvPr id="361" name="Google Shape;361;p15"/>
                <p:cNvCxnSpPr/>
                <p:nvPr/>
              </p:nvCxnSpPr>
              <p:spPr>
                <a:xfrm>
                  <a:off x="6327885" y="0"/>
                  <a:ext cx="5864115" cy="5898673"/>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62" name="Google Shape;362;p15"/>
                <p:cNvCxnSpPr/>
                <p:nvPr/>
              </p:nvCxnSpPr>
              <p:spPr>
                <a:xfrm>
                  <a:off x="7549268" y="0"/>
                  <a:ext cx="4642732" cy="467242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63" name="Google Shape;363;p15"/>
                <p:cNvCxnSpPr/>
                <p:nvPr/>
              </p:nvCxnSpPr>
              <p:spPr>
                <a:xfrm>
                  <a:off x="8772997" y="0"/>
                  <a:ext cx="3419003" cy="34567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64" name="Google Shape;364;p15"/>
                <p:cNvCxnSpPr/>
                <p:nvPr/>
              </p:nvCxnSpPr>
              <p:spPr>
                <a:xfrm>
                  <a:off x="9982200" y="0"/>
                  <a:ext cx="2209800" cy="222646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65" name="Google Shape;365;p15"/>
                <p:cNvCxnSpPr/>
                <p:nvPr/>
              </p:nvCxnSpPr>
              <p:spPr>
                <a:xfrm>
                  <a:off x="11199019" y="0"/>
                  <a:ext cx="992981" cy="1002506"/>
                </a:xfrm>
                <a:prstGeom prst="straightConnector1">
                  <a:avLst/>
                </a:prstGeom>
                <a:noFill/>
                <a:ln w="9525" cap="flat" cmpd="sng">
                  <a:solidFill>
                    <a:srgbClr val="266F8B">
                      <a:alpha val="24705"/>
                    </a:srgbClr>
                  </a:solidFill>
                  <a:prstDash val="solid"/>
                  <a:miter lim="800000"/>
                  <a:headEnd type="none" w="sm" len="sm"/>
                  <a:tailEnd type="none" w="sm" len="sm"/>
                </a:ln>
              </p:spPr>
            </p:cxnSp>
          </p:grpSp>
          <p:cxnSp>
            <p:nvCxnSpPr>
              <p:cNvPr id="366" name="Google Shape;366;p15"/>
              <p:cNvCxnSpPr/>
              <p:nvPr/>
            </p:nvCxnSpPr>
            <p:spPr>
              <a:xfrm rot="10800000">
                <a:off x="-1" y="1012053"/>
                <a:ext cx="5828811" cy="584594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67" name="Google Shape;367;p15"/>
              <p:cNvCxnSpPr/>
              <p:nvPr/>
            </p:nvCxnSpPr>
            <p:spPr>
              <a:xfrm rot="10800000">
                <a:off x="-1" y="2227340"/>
                <a:ext cx="4614781" cy="4630658"/>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68" name="Google Shape;368;p15"/>
              <p:cNvCxnSpPr/>
              <p:nvPr/>
            </p:nvCxnSpPr>
            <p:spPr>
              <a:xfrm rot="10800000">
                <a:off x="-1" y="3432149"/>
                <a:ext cx="3398419" cy="34258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69" name="Google Shape;369;p15"/>
              <p:cNvCxnSpPr/>
              <p:nvPr/>
            </p:nvCxnSpPr>
            <p:spPr>
              <a:xfrm rot="10800000">
                <a:off x="-1" y="4651431"/>
                <a:ext cx="2196496" cy="2206567"/>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70" name="Google Shape;370;p15"/>
              <p:cNvCxnSpPr/>
              <p:nvPr/>
            </p:nvCxnSpPr>
            <p:spPr>
              <a:xfrm rot="10800000">
                <a:off x="-1" y="5864453"/>
                <a:ext cx="987003" cy="993545"/>
              </a:xfrm>
              <a:prstGeom prst="straightConnector1">
                <a:avLst/>
              </a:prstGeom>
              <a:noFill/>
              <a:ln w="9525" cap="flat" cmpd="sng">
                <a:solidFill>
                  <a:srgbClr val="266F8B">
                    <a:alpha val="24705"/>
                  </a:srgbClr>
                </a:solidFill>
                <a:prstDash val="solid"/>
                <a:miter lim="800000"/>
                <a:headEnd type="none" w="sm" len="sm"/>
                <a:tailEnd type="none" w="sm" len="sm"/>
              </a:ln>
            </p:spPr>
          </p:cxnSp>
        </p:grpSp>
      </p:grpSp>
      <p:sp>
        <p:nvSpPr>
          <p:cNvPr id="371" name="Google Shape;371;p15"/>
          <p:cNvSpPr/>
          <p:nvPr/>
        </p:nvSpPr>
        <p:spPr>
          <a:xfrm>
            <a:off x="0" y="0"/>
            <a:ext cx="7315200" cy="6858000"/>
          </a:xfrm>
          <a:prstGeom prst="rect">
            <a:avLst/>
          </a:prstGeom>
          <a:gradFill>
            <a:gsLst>
              <a:gs pos="0">
                <a:schemeClr val="lt1"/>
              </a:gs>
              <a:gs pos="69000">
                <a:schemeClr val="lt1"/>
              </a:gs>
              <a:gs pos="100000">
                <a:srgbClr val="F2F2F2"/>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372" name="Google Shape;372;p15"/>
          <p:cNvCxnSpPr/>
          <p:nvPr/>
        </p:nvCxnSpPr>
        <p:spPr>
          <a:xfrm>
            <a:off x="7923089" y="2895600"/>
            <a:ext cx="3659311" cy="0"/>
          </a:xfrm>
          <a:prstGeom prst="straightConnector1">
            <a:avLst/>
          </a:prstGeom>
          <a:noFill/>
          <a:ln w="19050" cap="flat" cmpd="sng">
            <a:solidFill>
              <a:schemeClr val="lt1"/>
            </a:solidFill>
            <a:prstDash val="solid"/>
            <a:miter lim="800000"/>
            <a:headEnd type="none" w="sm" len="sm"/>
            <a:tailEnd type="none" w="sm" len="sm"/>
          </a:ln>
        </p:spPr>
      </p:cxnSp>
      <p:sp>
        <p:nvSpPr>
          <p:cNvPr id="373" name="Google Shape;373;p15"/>
          <p:cNvSpPr txBox="1">
            <a:spLocks noGrp="1"/>
          </p:cNvSpPr>
          <p:nvPr>
            <p:ph type="title"/>
          </p:nvPr>
        </p:nvSpPr>
        <p:spPr>
          <a:xfrm>
            <a:off x="7909560" y="576072"/>
            <a:ext cx="3657600" cy="21945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15" descr="An empty placeholder to add an image. Click on the placeholder and select the image that you wish to add."/>
          <p:cNvSpPr>
            <a:spLocks noGrp="1"/>
          </p:cNvSpPr>
          <p:nvPr>
            <p:ph type="pic" idx="2"/>
          </p:nvPr>
        </p:nvSpPr>
        <p:spPr>
          <a:xfrm>
            <a:off x="4412" y="-159"/>
            <a:ext cx="7315200" cy="6858000"/>
          </a:xfrm>
          <a:prstGeom prst="rect">
            <a:avLst/>
          </a:prstGeom>
          <a:noFill/>
          <a:ln>
            <a:noFill/>
          </a:ln>
        </p:spPr>
        <p:txBody>
          <a:bodyPr spcFirstLastPara="1" wrap="square" lIns="91425" tIns="457200" rIns="91425" bIns="45700" anchor="t" anchorCtr="0">
            <a:normAutofit/>
          </a:bodyPr>
          <a:lstStyle>
            <a:lvl1pPr marR="0" lvl="0" algn="ctr" rtl="0">
              <a:lnSpc>
                <a:spcPct val="90000"/>
              </a:lnSpc>
              <a:spcBef>
                <a:spcPts val="1800"/>
              </a:spcBef>
              <a:spcAft>
                <a:spcPts val="0"/>
              </a:spcAft>
              <a:buClr>
                <a:srgbClr val="266F8B"/>
              </a:buClr>
              <a:buSzPts val="2000"/>
              <a:buFont typeface="Arial"/>
              <a:buNone/>
              <a:defRPr sz="2000" b="0" i="0" u="none" strike="noStrike" cap="none">
                <a:solidFill>
                  <a:schemeClr val="dk1"/>
                </a:solidFill>
                <a:latin typeface="Arial"/>
                <a:ea typeface="Arial"/>
                <a:cs typeface="Arial"/>
                <a:sym typeface="Arial"/>
              </a:defRPr>
            </a:lvl1pPr>
            <a:lvl2pPr marR="0" lvl="1" algn="l" rtl="0">
              <a:lnSpc>
                <a:spcPct val="90000"/>
              </a:lnSpc>
              <a:spcBef>
                <a:spcPts val="1200"/>
              </a:spcBef>
              <a:spcAft>
                <a:spcPts val="0"/>
              </a:spcAft>
              <a:buClr>
                <a:srgbClr val="266F8B"/>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800"/>
              </a:spcBef>
              <a:spcAft>
                <a:spcPts val="0"/>
              </a:spcAft>
              <a:buClr>
                <a:srgbClr val="266F8B"/>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800"/>
              </a:spcBef>
              <a:spcAft>
                <a:spcPts val="0"/>
              </a:spcAft>
              <a:buClr>
                <a:srgbClr val="266F8B"/>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rgbClr val="266F8B"/>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rgbClr val="266F8B"/>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rgbClr val="266F8B"/>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rgbClr val="266F8B"/>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rgbClr val="266F8B"/>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75" name="Google Shape;375;p15"/>
          <p:cNvSpPr txBox="1">
            <a:spLocks noGrp="1"/>
          </p:cNvSpPr>
          <p:nvPr>
            <p:ph type="body" idx="1"/>
          </p:nvPr>
        </p:nvSpPr>
        <p:spPr>
          <a:xfrm>
            <a:off x="7909560" y="2999232"/>
            <a:ext cx="3657600" cy="2286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600"/>
              <a:buNone/>
              <a:defRPr sz="1600">
                <a:solidFill>
                  <a:schemeClr val="lt1"/>
                </a:solidFill>
              </a:defRPr>
            </a:lvl1pPr>
            <a:lvl2pPr marL="914400" lvl="1" indent="-228600" algn="l">
              <a:lnSpc>
                <a:spcPct val="90000"/>
              </a:lnSpc>
              <a:spcBef>
                <a:spcPts val="12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6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2999">
              <a:schemeClr val="lt1"/>
            </a:gs>
            <a:gs pos="100000">
              <a:srgbClr val="F2F2F2">
                <a:alpha val="64705"/>
              </a:srgbClr>
            </a:gs>
          </a:gsLst>
          <a:lin ang="5400000" scaled="0"/>
        </a:gradFill>
        <a:effectLst/>
      </p:bgPr>
    </p:bg>
    <p:spTree>
      <p:nvGrpSpPr>
        <p:cNvPr id="1" name="Shape 9"/>
        <p:cNvGrpSpPr/>
        <p:nvPr/>
      </p:nvGrpSpPr>
      <p:grpSpPr>
        <a:xfrm>
          <a:off x="0" y="0"/>
          <a:ext cx="0" cy="0"/>
          <a:chOff x="0" y="0"/>
          <a:chExt cx="0" cy="0"/>
        </a:xfrm>
      </p:grpSpPr>
      <p:grpSp>
        <p:nvGrpSpPr>
          <p:cNvPr id="10" name="Google Shape;10;p6"/>
          <p:cNvGrpSpPr/>
          <p:nvPr/>
        </p:nvGrpSpPr>
        <p:grpSpPr>
          <a:xfrm>
            <a:off x="-1" y="-195943"/>
            <a:ext cx="12192002" cy="6858000"/>
            <a:chOff x="-1" y="0"/>
            <a:chExt cx="12192002" cy="6858000"/>
          </a:xfrm>
        </p:grpSpPr>
        <p:cxnSp>
          <p:nvCxnSpPr>
            <p:cNvPr id="11" name="Google Shape;11;p6"/>
            <p:cNvCxnSpPr/>
            <p:nvPr/>
          </p:nvCxnSpPr>
          <p:spPr>
            <a:xfrm>
              <a:off x="610194"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12" name="Google Shape;12;p6"/>
            <p:cNvCxnSpPr/>
            <p:nvPr/>
          </p:nvCxnSpPr>
          <p:spPr>
            <a:xfrm>
              <a:off x="1829332"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13" name="Google Shape;13;p6"/>
            <p:cNvCxnSpPr/>
            <p:nvPr/>
          </p:nvCxnSpPr>
          <p:spPr>
            <a:xfrm>
              <a:off x="3048470"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14" name="Google Shape;14;p6"/>
            <p:cNvCxnSpPr/>
            <p:nvPr/>
          </p:nvCxnSpPr>
          <p:spPr>
            <a:xfrm>
              <a:off x="4267608"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15" name="Google Shape;15;p6"/>
            <p:cNvCxnSpPr/>
            <p:nvPr/>
          </p:nvCxnSpPr>
          <p:spPr>
            <a:xfrm>
              <a:off x="5486746"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16" name="Google Shape;16;p6"/>
            <p:cNvCxnSpPr/>
            <p:nvPr/>
          </p:nvCxnSpPr>
          <p:spPr>
            <a:xfrm>
              <a:off x="6705884"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17" name="Google Shape;17;p6"/>
            <p:cNvCxnSpPr/>
            <p:nvPr/>
          </p:nvCxnSpPr>
          <p:spPr>
            <a:xfrm>
              <a:off x="7925022"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18" name="Google Shape;18;p6"/>
            <p:cNvCxnSpPr/>
            <p:nvPr/>
          </p:nvCxnSpPr>
          <p:spPr>
            <a:xfrm>
              <a:off x="9144160"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19" name="Google Shape;19;p6"/>
            <p:cNvCxnSpPr/>
            <p:nvPr/>
          </p:nvCxnSpPr>
          <p:spPr>
            <a:xfrm>
              <a:off x="10363298"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20" name="Google Shape;20;p6"/>
            <p:cNvCxnSpPr/>
            <p:nvPr/>
          </p:nvCxnSpPr>
          <p:spPr>
            <a:xfrm>
              <a:off x="11582436"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21" name="Google Shape;21;p6"/>
            <p:cNvCxnSpPr/>
            <p:nvPr/>
          </p:nvCxnSpPr>
          <p:spPr>
            <a:xfrm>
              <a:off x="2819" y="386485"/>
              <a:ext cx="12188952" cy="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22" name="Google Shape;22;p6"/>
            <p:cNvCxnSpPr/>
            <p:nvPr/>
          </p:nvCxnSpPr>
          <p:spPr>
            <a:xfrm>
              <a:off x="2819" y="1611181"/>
              <a:ext cx="12188952" cy="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23" name="Google Shape;23;p6"/>
            <p:cNvCxnSpPr/>
            <p:nvPr/>
          </p:nvCxnSpPr>
          <p:spPr>
            <a:xfrm>
              <a:off x="2819" y="2835877"/>
              <a:ext cx="12188952" cy="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24" name="Google Shape;24;p6"/>
            <p:cNvCxnSpPr/>
            <p:nvPr/>
          </p:nvCxnSpPr>
          <p:spPr>
            <a:xfrm>
              <a:off x="2819" y="4060573"/>
              <a:ext cx="12188952" cy="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25" name="Google Shape;25;p6"/>
            <p:cNvCxnSpPr/>
            <p:nvPr/>
          </p:nvCxnSpPr>
          <p:spPr>
            <a:xfrm>
              <a:off x="2819" y="5285269"/>
              <a:ext cx="12188952" cy="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26" name="Google Shape;26;p6"/>
            <p:cNvCxnSpPr/>
            <p:nvPr/>
          </p:nvCxnSpPr>
          <p:spPr>
            <a:xfrm>
              <a:off x="2819" y="6509965"/>
              <a:ext cx="12188952" cy="0"/>
            </a:xfrm>
            <a:prstGeom prst="straightConnector1">
              <a:avLst/>
            </a:prstGeom>
            <a:noFill/>
            <a:ln w="9525" cap="flat" cmpd="sng">
              <a:solidFill>
                <a:srgbClr val="D8D8D8">
                  <a:alpha val="24705"/>
                </a:srgbClr>
              </a:solidFill>
              <a:prstDash val="solid"/>
              <a:miter lim="800000"/>
              <a:headEnd type="none" w="sm" len="sm"/>
              <a:tailEnd type="none" w="sm" len="sm"/>
            </a:ln>
          </p:spPr>
        </p:cxnSp>
        <p:grpSp>
          <p:nvGrpSpPr>
            <p:cNvPr id="27" name="Google Shape;27;p6"/>
            <p:cNvGrpSpPr/>
            <p:nvPr/>
          </p:nvGrpSpPr>
          <p:grpSpPr>
            <a:xfrm>
              <a:off x="-1" y="0"/>
              <a:ext cx="12192001" cy="6858000"/>
              <a:chOff x="-1" y="0"/>
              <a:chExt cx="12192001" cy="6858000"/>
            </a:xfrm>
          </p:grpSpPr>
          <p:cxnSp>
            <p:nvCxnSpPr>
              <p:cNvPr id="28" name="Google Shape;28;p6"/>
              <p:cNvCxnSpPr/>
              <p:nvPr/>
            </p:nvCxnSpPr>
            <p:spPr>
              <a:xfrm>
                <a:off x="225425"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29" name="Google Shape;29;p6"/>
              <p:cNvCxnSpPr/>
              <p:nvPr/>
            </p:nvCxnSpPr>
            <p:spPr>
              <a:xfrm>
                <a:off x="1449154"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30" name="Google Shape;30;p6"/>
              <p:cNvCxnSpPr/>
              <p:nvPr/>
            </p:nvCxnSpPr>
            <p:spPr>
              <a:xfrm>
                <a:off x="2665982"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31" name="Google Shape;31;p6"/>
              <p:cNvCxnSpPr/>
              <p:nvPr/>
            </p:nvCxnSpPr>
            <p:spPr>
              <a:xfrm>
                <a:off x="3885119"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32" name="Google Shape;32;p6"/>
              <p:cNvCxnSpPr/>
              <p:nvPr/>
            </p:nvCxnSpPr>
            <p:spPr>
              <a:xfrm>
                <a:off x="5106502"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grpSp>
            <p:nvGrpSpPr>
              <p:cNvPr id="33" name="Google Shape;33;p6"/>
              <p:cNvGrpSpPr/>
              <p:nvPr/>
            </p:nvGrpSpPr>
            <p:grpSpPr>
              <a:xfrm>
                <a:off x="6327885" y="0"/>
                <a:ext cx="5864115" cy="5898673"/>
                <a:chOff x="6327885" y="0"/>
                <a:chExt cx="5864115" cy="5898673"/>
              </a:xfrm>
            </p:grpSpPr>
            <p:cxnSp>
              <p:nvCxnSpPr>
                <p:cNvPr id="34" name="Google Shape;34;p6"/>
                <p:cNvCxnSpPr/>
                <p:nvPr/>
              </p:nvCxnSpPr>
              <p:spPr>
                <a:xfrm>
                  <a:off x="6327885" y="0"/>
                  <a:ext cx="5864115" cy="5898673"/>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35" name="Google Shape;35;p6"/>
                <p:cNvCxnSpPr/>
                <p:nvPr/>
              </p:nvCxnSpPr>
              <p:spPr>
                <a:xfrm>
                  <a:off x="7549268" y="0"/>
                  <a:ext cx="4642732" cy="4672425"/>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36" name="Google Shape;36;p6"/>
                <p:cNvCxnSpPr/>
                <p:nvPr/>
              </p:nvCxnSpPr>
              <p:spPr>
                <a:xfrm>
                  <a:off x="8772997" y="0"/>
                  <a:ext cx="3419003" cy="3456749"/>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37" name="Google Shape;37;p6"/>
                <p:cNvCxnSpPr/>
                <p:nvPr/>
              </p:nvCxnSpPr>
              <p:spPr>
                <a:xfrm>
                  <a:off x="9982200" y="0"/>
                  <a:ext cx="2209800" cy="2226469"/>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38" name="Google Shape;38;p6"/>
                <p:cNvCxnSpPr/>
                <p:nvPr/>
              </p:nvCxnSpPr>
              <p:spPr>
                <a:xfrm>
                  <a:off x="11199019" y="0"/>
                  <a:ext cx="992981" cy="1002506"/>
                </a:xfrm>
                <a:prstGeom prst="straightConnector1">
                  <a:avLst/>
                </a:prstGeom>
                <a:noFill/>
                <a:ln w="9525" cap="flat" cmpd="sng">
                  <a:solidFill>
                    <a:srgbClr val="D8D8D8">
                      <a:alpha val="24705"/>
                    </a:srgbClr>
                  </a:solidFill>
                  <a:prstDash val="solid"/>
                  <a:miter lim="800000"/>
                  <a:headEnd type="none" w="sm" len="sm"/>
                  <a:tailEnd type="none" w="sm" len="sm"/>
                </a:ln>
              </p:spPr>
            </p:cxnSp>
          </p:grpSp>
          <p:cxnSp>
            <p:nvCxnSpPr>
              <p:cNvPr id="39" name="Google Shape;39;p6"/>
              <p:cNvCxnSpPr/>
              <p:nvPr/>
            </p:nvCxnSpPr>
            <p:spPr>
              <a:xfrm rot="10800000">
                <a:off x="-1" y="1012053"/>
                <a:ext cx="5828811" cy="5845945"/>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40" name="Google Shape;40;p6"/>
              <p:cNvCxnSpPr/>
              <p:nvPr/>
            </p:nvCxnSpPr>
            <p:spPr>
              <a:xfrm rot="10800000">
                <a:off x="-1" y="2227340"/>
                <a:ext cx="4614781" cy="4630658"/>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41" name="Google Shape;41;p6"/>
              <p:cNvCxnSpPr/>
              <p:nvPr/>
            </p:nvCxnSpPr>
            <p:spPr>
              <a:xfrm rot="10800000">
                <a:off x="-1" y="3432149"/>
                <a:ext cx="3398419" cy="3425849"/>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42" name="Google Shape;42;p6"/>
              <p:cNvCxnSpPr/>
              <p:nvPr/>
            </p:nvCxnSpPr>
            <p:spPr>
              <a:xfrm rot="10800000">
                <a:off x="-1" y="4651431"/>
                <a:ext cx="2196496" cy="2206567"/>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43" name="Google Shape;43;p6"/>
              <p:cNvCxnSpPr/>
              <p:nvPr/>
            </p:nvCxnSpPr>
            <p:spPr>
              <a:xfrm rot="10800000">
                <a:off x="-1" y="5864453"/>
                <a:ext cx="987003" cy="993545"/>
              </a:xfrm>
              <a:prstGeom prst="straightConnector1">
                <a:avLst/>
              </a:prstGeom>
              <a:noFill/>
              <a:ln w="9525" cap="flat" cmpd="sng">
                <a:solidFill>
                  <a:srgbClr val="D8D8D8">
                    <a:alpha val="24705"/>
                  </a:srgbClr>
                </a:solidFill>
                <a:prstDash val="solid"/>
                <a:miter lim="800000"/>
                <a:headEnd type="none" w="sm" len="sm"/>
                <a:tailEnd type="none" w="sm" len="sm"/>
              </a:ln>
            </p:spPr>
          </p:cxnSp>
        </p:grpSp>
        <p:grpSp>
          <p:nvGrpSpPr>
            <p:cNvPr id="44" name="Google Shape;44;p6"/>
            <p:cNvGrpSpPr/>
            <p:nvPr/>
          </p:nvGrpSpPr>
          <p:grpSpPr>
            <a:xfrm flipH="1">
              <a:off x="0" y="0"/>
              <a:ext cx="12192001" cy="6858000"/>
              <a:chOff x="-1" y="0"/>
              <a:chExt cx="12192001" cy="6858000"/>
            </a:xfrm>
          </p:grpSpPr>
          <p:cxnSp>
            <p:nvCxnSpPr>
              <p:cNvPr id="45" name="Google Shape;45;p6"/>
              <p:cNvCxnSpPr/>
              <p:nvPr/>
            </p:nvCxnSpPr>
            <p:spPr>
              <a:xfrm>
                <a:off x="225425"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46" name="Google Shape;46;p6"/>
              <p:cNvCxnSpPr/>
              <p:nvPr/>
            </p:nvCxnSpPr>
            <p:spPr>
              <a:xfrm>
                <a:off x="1449154"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47" name="Google Shape;47;p6"/>
              <p:cNvCxnSpPr/>
              <p:nvPr/>
            </p:nvCxnSpPr>
            <p:spPr>
              <a:xfrm>
                <a:off x="2665982"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48" name="Google Shape;48;p6"/>
              <p:cNvCxnSpPr/>
              <p:nvPr/>
            </p:nvCxnSpPr>
            <p:spPr>
              <a:xfrm>
                <a:off x="3885119"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49" name="Google Shape;49;p6"/>
              <p:cNvCxnSpPr/>
              <p:nvPr/>
            </p:nvCxnSpPr>
            <p:spPr>
              <a:xfrm>
                <a:off x="5106502"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grpSp>
            <p:nvGrpSpPr>
              <p:cNvPr id="50" name="Google Shape;50;p6"/>
              <p:cNvGrpSpPr/>
              <p:nvPr/>
            </p:nvGrpSpPr>
            <p:grpSpPr>
              <a:xfrm>
                <a:off x="6327885" y="0"/>
                <a:ext cx="5864115" cy="5898673"/>
                <a:chOff x="6327885" y="0"/>
                <a:chExt cx="5864115" cy="5898673"/>
              </a:xfrm>
            </p:grpSpPr>
            <p:cxnSp>
              <p:nvCxnSpPr>
                <p:cNvPr id="51" name="Google Shape;51;p6"/>
                <p:cNvCxnSpPr/>
                <p:nvPr/>
              </p:nvCxnSpPr>
              <p:spPr>
                <a:xfrm>
                  <a:off x="6327885" y="0"/>
                  <a:ext cx="5864115" cy="5898673"/>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52" name="Google Shape;52;p6"/>
                <p:cNvCxnSpPr/>
                <p:nvPr/>
              </p:nvCxnSpPr>
              <p:spPr>
                <a:xfrm>
                  <a:off x="7549268" y="0"/>
                  <a:ext cx="4642732" cy="4672425"/>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53" name="Google Shape;53;p6"/>
                <p:cNvCxnSpPr/>
                <p:nvPr/>
              </p:nvCxnSpPr>
              <p:spPr>
                <a:xfrm>
                  <a:off x="8772997" y="0"/>
                  <a:ext cx="3419003" cy="3456749"/>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54" name="Google Shape;54;p6"/>
                <p:cNvCxnSpPr/>
                <p:nvPr/>
              </p:nvCxnSpPr>
              <p:spPr>
                <a:xfrm>
                  <a:off x="9982200" y="0"/>
                  <a:ext cx="2209800" cy="2226469"/>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55" name="Google Shape;55;p6"/>
                <p:cNvCxnSpPr/>
                <p:nvPr/>
              </p:nvCxnSpPr>
              <p:spPr>
                <a:xfrm>
                  <a:off x="11199019" y="0"/>
                  <a:ext cx="992981" cy="1002506"/>
                </a:xfrm>
                <a:prstGeom prst="straightConnector1">
                  <a:avLst/>
                </a:prstGeom>
                <a:noFill/>
                <a:ln w="9525" cap="flat" cmpd="sng">
                  <a:solidFill>
                    <a:srgbClr val="D8D8D8">
                      <a:alpha val="24705"/>
                    </a:srgbClr>
                  </a:solidFill>
                  <a:prstDash val="solid"/>
                  <a:miter lim="800000"/>
                  <a:headEnd type="none" w="sm" len="sm"/>
                  <a:tailEnd type="none" w="sm" len="sm"/>
                </a:ln>
              </p:spPr>
            </p:cxnSp>
          </p:grpSp>
          <p:cxnSp>
            <p:nvCxnSpPr>
              <p:cNvPr id="56" name="Google Shape;56;p6"/>
              <p:cNvCxnSpPr/>
              <p:nvPr/>
            </p:nvCxnSpPr>
            <p:spPr>
              <a:xfrm rot="10800000">
                <a:off x="-1" y="1012053"/>
                <a:ext cx="5828811" cy="5845945"/>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57" name="Google Shape;57;p6"/>
              <p:cNvCxnSpPr/>
              <p:nvPr/>
            </p:nvCxnSpPr>
            <p:spPr>
              <a:xfrm rot="10800000">
                <a:off x="-1" y="2227340"/>
                <a:ext cx="4614781" cy="4630658"/>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58" name="Google Shape;58;p6"/>
              <p:cNvCxnSpPr/>
              <p:nvPr/>
            </p:nvCxnSpPr>
            <p:spPr>
              <a:xfrm rot="10800000">
                <a:off x="-1" y="3432149"/>
                <a:ext cx="3398419" cy="3425849"/>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59" name="Google Shape;59;p6"/>
              <p:cNvCxnSpPr/>
              <p:nvPr/>
            </p:nvCxnSpPr>
            <p:spPr>
              <a:xfrm rot="10800000">
                <a:off x="-1" y="4651431"/>
                <a:ext cx="2196496" cy="2206567"/>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60" name="Google Shape;60;p6"/>
              <p:cNvCxnSpPr/>
              <p:nvPr/>
            </p:nvCxnSpPr>
            <p:spPr>
              <a:xfrm rot="10800000">
                <a:off x="-1" y="5864453"/>
                <a:ext cx="987003" cy="993545"/>
              </a:xfrm>
              <a:prstGeom prst="straightConnector1">
                <a:avLst/>
              </a:prstGeom>
              <a:noFill/>
              <a:ln w="9525" cap="flat" cmpd="sng">
                <a:solidFill>
                  <a:srgbClr val="D8D8D8">
                    <a:alpha val="24705"/>
                  </a:srgbClr>
                </a:solidFill>
                <a:prstDash val="solid"/>
                <a:miter lim="800000"/>
                <a:headEnd type="none" w="sm" len="sm"/>
                <a:tailEnd type="none" w="sm" len="sm"/>
              </a:ln>
            </p:spPr>
          </p:cxnSp>
        </p:grpSp>
      </p:grpSp>
      <p:sp>
        <p:nvSpPr>
          <p:cNvPr id="61" name="Google Shape;61;p6"/>
          <p:cNvSpPr txBox="1">
            <a:spLocks noGrp="1"/>
          </p:cNvSpPr>
          <p:nvPr>
            <p:ph type="title"/>
          </p:nvPr>
        </p:nvSpPr>
        <p:spPr>
          <a:xfrm>
            <a:off x="1295400" y="503853"/>
            <a:ext cx="9601200" cy="1142385"/>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266F8B"/>
              </a:buClr>
              <a:buSzPts val="3200"/>
              <a:buFont typeface="Arial"/>
              <a:buNone/>
              <a:defRPr sz="3200" b="1" i="0" u="none" strike="noStrike" cap="none">
                <a:solidFill>
                  <a:srgbClr val="266F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6"/>
          <p:cNvSpPr txBox="1">
            <a:spLocks noGrp="1"/>
          </p:cNvSpPr>
          <p:nvPr>
            <p:ph type="body" idx="1"/>
          </p:nvPr>
        </p:nvSpPr>
        <p:spPr>
          <a:xfrm>
            <a:off x="1295400" y="1981201"/>
            <a:ext cx="9601200" cy="3809999"/>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800"/>
              </a:spcBef>
              <a:spcAft>
                <a:spcPts val="0"/>
              </a:spcAft>
              <a:buClr>
                <a:srgbClr val="266F8B"/>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1200"/>
              </a:spcBef>
              <a:spcAft>
                <a:spcPts val="0"/>
              </a:spcAft>
              <a:buClr>
                <a:srgbClr val="266F8B"/>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00"/>
              </a:spcBef>
              <a:spcAft>
                <a:spcPts val="0"/>
              </a:spcAft>
              <a:buClr>
                <a:srgbClr val="266F8B"/>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800"/>
              </a:spcBef>
              <a:spcAft>
                <a:spcPts val="0"/>
              </a:spcAft>
              <a:buClr>
                <a:srgbClr val="266F8B"/>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600"/>
              </a:spcBef>
              <a:spcAft>
                <a:spcPts val="0"/>
              </a:spcAft>
              <a:buClr>
                <a:srgbClr val="266F8B"/>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600"/>
              </a:spcBef>
              <a:spcAft>
                <a:spcPts val="0"/>
              </a:spcAft>
              <a:buClr>
                <a:srgbClr val="266F8B"/>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600"/>
              </a:spcBef>
              <a:spcAft>
                <a:spcPts val="0"/>
              </a:spcAft>
              <a:buClr>
                <a:srgbClr val="266F8B"/>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600"/>
              </a:spcBef>
              <a:spcAft>
                <a:spcPts val="0"/>
              </a:spcAft>
              <a:buClr>
                <a:srgbClr val="266F8B"/>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228600" algn="l" rtl="0">
              <a:lnSpc>
                <a:spcPct val="90000"/>
              </a:lnSpc>
              <a:spcBef>
                <a:spcPts val="600"/>
              </a:spcBef>
              <a:spcAft>
                <a:spcPts val="0"/>
              </a:spcAft>
              <a:buClr>
                <a:srgbClr val="266F8B"/>
              </a:buClr>
              <a:buSzPts val="1400"/>
              <a:buFont typeface="Arial"/>
              <a:buNone/>
              <a:defRPr sz="1400" b="0" i="0" u="none" strike="noStrike" cap="none">
                <a:solidFill>
                  <a:schemeClr val="dk1"/>
                </a:solidFill>
                <a:latin typeface="Arial"/>
                <a:ea typeface="Arial"/>
                <a:cs typeface="Arial"/>
                <a:sym typeface="Arial"/>
              </a:defRPr>
            </a:lvl9pPr>
          </a:lstStyle>
          <a:p>
            <a:endParaRPr/>
          </a:p>
        </p:txBody>
      </p:sp>
      <p:cxnSp>
        <p:nvCxnSpPr>
          <p:cNvPr id="63" name="Google Shape;63;p6"/>
          <p:cNvCxnSpPr/>
          <p:nvPr/>
        </p:nvCxnSpPr>
        <p:spPr>
          <a:xfrm>
            <a:off x="609600" y="6172200"/>
            <a:ext cx="10972800" cy="0"/>
          </a:xfrm>
          <a:prstGeom prst="straightConnector1">
            <a:avLst/>
          </a:prstGeom>
          <a:noFill/>
          <a:ln w="12700" cap="flat" cmpd="sng">
            <a:solidFill>
              <a:srgbClr val="266F8B"/>
            </a:solidFill>
            <a:prstDash val="solid"/>
            <a:miter lim="800000"/>
            <a:headEnd type="none" w="sm" len="sm"/>
            <a:tailEnd type="none" w="sm" len="sm"/>
          </a:ln>
        </p:spPr>
      </p:cxnSp>
      <p:sp>
        <p:nvSpPr>
          <p:cNvPr id="64" name="Google Shape;64;p6"/>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19191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5" name="Google Shape;65;p6"/>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rgbClr val="19191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6" name="Google Shape;66;p6"/>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191919"/>
                </a:solidFill>
                <a:latin typeface="Arial"/>
                <a:ea typeface="Arial"/>
                <a:cs typeface="Arial"/>
                <a:sym typeface="Arial"/>
              </a:defRPr>
            </a:lvl1pPr>
            <a:lvl2pPr marL="0" marR="0" lvl="1" indent="0" algn="r" rtl="0">
              <a:spcBef>
                <a:spcPts val="0"/>
              </a:spcBef>
              <a:buNone/>
              <a:defRPr sz="1100" b="0" i="0" u="none" strike="noStrike" cap="none">
                <a:solidFill>
                  <a:srgbClr val="191919"/>
                </a:solidFill>
                <a:latin typeface="Arial"/>
                <a:ea typeface="Arial"/>
                <a:cs typeface="Arial"/>
                <a:sym typeface="Arial"/>
              </a:defRPr>
            </a:lvl2pPr>
            <a:lvl3pPr marL="0" marR="0" lvl="2" indent="0" algn="r" rtl="0">
              <a:spcBef>
                <a:spcPts val="0"/>
              </a:spcBef>
              <a:buNone/>
              <a:defRPr sz="1100" b="0" i="0" u="none" strike="noStrike" cap="none">
                <a:solidFill>
                  <a:srgbClr val="191919"/>
                </a:solidFill>
                <a:latin typeface="Arial"/>
                <a:ea typeface="Arial"/>
                <a:cs typeface="Arial"/>
                <a:sym typeface="Arial"/>
              </a:defRPr>
            </a:lvl3pPr>
            <a:lvl4pPr marL="0" marR="0" lvl="3" indent="0" algn="r" rtl="0">
              <a:spcBef>
                <a:spcPts val="0"/>
              </a:spcBef>
              <a:buNone/>
              <a:defRPr sz="1100" b="0" i="0" u="none" strike="noStrike" cap="none">
                <a:solidFill>
                  <a:srgbClr val="191919"/>
                </a:solidFill>
                <a:latin typeface="Arial"/>
                <a:ea typeface="Arial"/>
                <a:cs typeface="Arial"/>
                <a:sym typeface="Arial"/>
              </a:defRPr>
            </a:lvl4pPr>
            <a:lvl5pPr marL="0" marR="0" lvl="4" indent="0" algn="r" rtl="0">
              <a:spcBef>
                <a:spcPts val="0"/>
              </a:spcBef>
              <a:buNone/>
              <a:defRPr sz="1100" b="0" i="0" u="none" strike="noStrike" cap="none">
                <a:solidFill>
                  <a:srgbClr val="191919"/>
                </a:solidFill>
                <a:latin typeface="Arial"/>
                <a:ea typeface="Arial"/>
                <a:cs typeface="Arial"/>
                <a:sym typeface="Arial"/>
              </a:defRPr>
            </a:lvl5pPr>
            <a:lvl6pPr marL="0" marR="0" lvl="5" indent="0" algn="r" rtl="0">
              <a:spcBef>
                <a:spcPts val="0"/>
              </a:spcBef>
              <a:buNone/>
              <a:defRPr sz="1100" b="0" i="0" u="none" strike="noStrike" cap="none">
                <a:solidFill>
                  <a:srgbClr val="191919"/>
                </a:solidFill>
                <a:latin typeface="Arial"/>
                <a:ea typeface="Arial"/>
                <a:cs typeface="Arial"/>
                <a:sym typeface="Arial"/>
              </a:defRPr>
            </a:lvl6pPr>
            <a:lvl7pPr marL="0" marR="0" lvl="6" indent="0" algn="r" rtl="0">
              <a:spcBef>
                <a:spcPts val="0"/>
              </a:spcBef>
              <a:buNone/>
              <a:defRPr sz="1100" b="0" i="0" u="none" strike="noStrike" cap="none">
                <a:solidFill>
                  <a:srgbClr val="191919"/>
                </a:solidFill>
                <a:latin typeface="Arial"/>
                <a:ea typeface="Arial"/>
                <a:cs typeface="Arial"/>
                <a:sym typeface="Arial"/>
              </a:defRPr>
            </a:lvl7pPr>
            <a:lvl8pPr marL="0" marR="0" lvl="7" indent="0" algn="r" rtl="0">
              <a:spcBef>
                <a:spcPts val="0"/>
              </a:spcBef>
              <a:buNone/>
              <a:defRPr sz="1100" b="0" i="0" u="none" strike="noStrike" cap="none">
                <a:solidFill>
                  <a:srgbClr val="191919"/>
                </a:solidFill>
                <a:latin typeface="Arial"/>
                <a:ea typeface="Arial"/>
                <a:cs typeface="Arial"/>
                <a:sym typeface="Arial"/>
              </a:defRPr>
            </a:lvl8pPr>
            <a:lvl9pPr marL="0" marR="0" lvl="8" indent="0" algn="r" rtl="0">
              <a:spcBef>
                <a:spcPts val="0"/>
              </a:spcBef>
              <a:buNone/>
              <a:defRPr sz="1100" b="0" i="0" u="none" strike="noStrike" cap="none">
                <a:solidFill>
                  <a:srgbClr val="19191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1"/>
          <p:cNvSpPr txBox="1">
            <a:spLocks noGrp="1"/>
          </p:cNvSpPr>
          <p:nvPr>
            <p:ph type="ctrTitle"/>
          </p:nvPr>
        </p:nvSpPr>
        <p:spPr>
          <a:xfrm>
            <a:off x="1293844" y="1909346"/>
            <a:ext cx="9907555" cy="3383280"/>
          </a:xfrm>
          <a:prstGeom prst="rect">
            <a:avLst/>
          </a:prstGeom>
          <a:noFill/>
          <a:ln>
            <a:noFill/>
          </a:ln>
        </p:spPr>
        <p:txBody>
          <a:bodyPr spcFirstLastPara="1" wrap="square" lIns="91425" tIns="45700" rIns="91425" bIns="45700" anchor="b" anchorCtr="0">
            <a:normAutofit/>
          </a:bodyPr>
          <a:lstStyle/>
          <a:p>
            <a:pPr marL="0" lvl="0" indent="0" algn="l" rtl="0">
              <a:lnSpc>
                <a:spcPct val="76000"/>
              </a:lnSpc>
              <a:spcBef>
                <a:spcPts val="0"/>
              </a:spcBef>
              <a:spcAft>
                <a:spcPts val="0"/>
              </a:spcAft>
              <a:buClr>
                <a:schemeClr val="dk1"/>
              </a:buClr>
              <a:buSzPts val="6000"/>
              <a:buFont typeface="Arial"/>
              <a:buNone/>
            </a:pPr>
            <a:r>
              <a:rPr lang="en-US" sz="6000" dirty="0"/>
              <a:t>ENGI 301</a:t>
            </a:r>
            <a:br>
              <a:rPr lang="en-US" sz="6000" dirty="0"/>
            </a:br>
            <a:br>
              <a:rPr lang="en-US" dirty="0"/>
            </a:br>
            <a:r>
              <a:rPr lang="en-US" sz="6000" dirty="0"/>
              <a:t>Synthesizer PCB Proposal</a:t>
            </a:r>
            <a:endParaRPr dirty="0"/>
          </a:p>
        </p:txBody>
      </p:sp>
      <p:sp>
        <p:nvSpPr>
          <p:cNvPr id="393" name="Google Shape;393;p1"/>
          <p:cNvSpPr txBox="1">
            <a:spLocks noGrp="1"/>
          </p:cNvSpPr>
          <p:nvPr>
            <p:ph type="subTitle" idx="1"/>
          </p:nvPr>
        </p:nvSpPr>
        <p:spPr>
          <a:xfrm>
            <a:off x="1293845" y="5432564"/>
            <a:ext cx="9604310" cy="11206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dirty="0"/>
              <a:t>10/20/2019</a:t>
            </a:r>
            <a:endParaRPr dirty="0"/>
          </a:p>
          <a:p>
            <a:pPr marL="0" lvl="0" indent="0" algn="l" rtl="0">
              <a:lnSpc>
                <a:spcPct val="90000"/>
              </a:lnSpc>
              <a:spcBef>
                <a:spcPts val="0"/>
              </a:spcBef>
              <a:spcAft>
                <a:spcPts val="0"/>
              </a:spcAft>
              <a:buSzPts val="2000"/>
              <a:buNone/>
            </a:pPr>
            <a:r>
              <a:rPr lang="en-US" dirty="0"/>
              <a:t>Josh Stelling</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
          <p:cNvSpPr txBox="1">
            <a:spLocks noGrp="1"/>
          </p:cNvSpPr>
          <p:nvPr>
            <p:ph type="title"/>
          </p:nvPr>
        </p:nvSpPr>
        <p:spPr>
          <a:xfrm>
            <a:off x="609600" y="228600"/>
            <a:ext cx="10972800" cy="91440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6F8B"/>
              </a:buClr>
              <a:buSzPts val="3200"/>
              <a:buFont typeface="Arial"/>
              <a:buNone/>
            </a:pPr>
            <a:r>
              <a:rPr lang="en-US" dirty="0"/>
              <a:t>Board Functionality</a:t>
            </a:r>
            <a:endParaRPr dirty="0"/>
          </a:p>
        </p:txBody>
      </p:sp>
      <p:sp>
        <p:nvSpPr>
          <p:cNvPr id="399" name="Google Shape;399;p2"/>
          <p:cNvSpPr txBox="1">
            <a:spLocks noGrp="1"/>
          </p:cNvSpPr>
          <p:nvPr>
            <p:ph type="body" idx="1"/>
          </p:nvPr>
        </p:nvSpPr>
        <p:spPr>
          <a:xfrm>
            <a:off x="609600" y="1295400"/>
            <a:ext cx="10972800" cy="472439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sz="2800" dirty="0"/>
              <a:t>This project will be a PCB that uses a </a:t>
            </a:r>
            <a:r>
              <a:rPr lang="en-US" sz="2800" dirty="0" err="1"/>
              <a:t>PocketBeagle</a:t>
            </a:r>
            <a:r>
              <a:rPr lang="en-US" sz="2800" dirty="0"/>
              <a:t> to make a miniature piano/synthesizer. The synthesizer has 12 keys, enough to cover a single octave of musical notes, and several other functions. There is a metronome that can be set to different speeds and different volumes, a potentiometer that allows the timbre of the notes to be adjusted. Lastly, there is an option that allows the user to play notes on the keys and the device will record the notes and play them back on a loop. The recording, metronome, and user inputs can all be played simultaneously, allowing the user to compose complex melodies and songs. </a:t>
            </a:r>
            <a:endParaRPr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2" name="Google Shape;422;g640357be94_0_0"/>
          <p:cNvSpPr txBox="1">
            <a:spLocks noGrp="1"/>
          </p:cNvSpPr>
          <p:nvPr>
            <p:ph type="title"/>
          </p:nvPr>
        </p:nvSpPr>
        <p:spPr>
          <a:xfrm>
            <a:off x="609600" y="228600"/>
            <a:ext cx="10972800" cy="914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266F8B"/>
              </a:buClr>
              <a:buSzPts val="3200"/>
              <a:buFont typeface="Arial"/>
              <a:buNone/>
            </a:pPr>
            <a:r>
              <a:rPr lang="en-US" dirty="0"/>
              <a:t>Display/Controls Layout (Not to scale)</a:t>
            </a:r>
            <a:endParaRPr dirty="0"/>
          </a:p>
        </p:txBody>
      </p:sp>
      <p:sp>
        <p:nvSpPr>
          <p:cNvPr id="2" name="Rectangle: Rounded Corners 1">
            <a:extLst>
              <a:ext uri="{FF2B5EF4-FFF2-40B4-BE49-F238E27FC236}">
                <a16:creationId xmlns:a16="http://schemas.microsoft.com/office/drawing/2014/main" id="{5ACDE412-CA67-4918-A31C-126F49F96FE6}"/>
              </a:ext>
            </a:extLst>
          </p:cNvPr>
          <p:cNvSpPr/>
          <p:nvPr/>
        </p:nvSpPr>
        <p:spPr>
          <a:xfrm>
            <a:off x="3041381" y="1882058"/>
            <a:ext cx="1965960"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Pocket Beagle</a:t>
            </a:r>
          </a:p>
        </p:txBody>
      </p:sp>
      <p:sp>
        <p:nvSpPr>
          <p:cNvPr id="51" name="Oval 50">
            <a:extLst>
              <a:ext uri="{FF2B5EF4-FFF2-40B4-BE49-F238E27FC236}">
                <a16:creationId xmlns:a16="http://schemas.microsoft.com/office/drawing/2014/main" id="{18B05214-B052-4121-A0EC-5DE3FB9A5E1F}"/>
              </a:ext>
            </a:extLst>
          </p:cNvPr>
          <p:cNvSpPr/>
          <p:nvPr/>
        </p:nvSpPr>
        <p:spPr>
          <a:xfrm>
            <a:off x="8610717" y="2971361"/>
            <a:ext cx="1078992" cy="1078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t>Speaker 3</a:t>
            </a:r>
          </a:p>
        </p:txBody>
      </p:sp>
      <p:sp>
        <p:nvSpPr>
          <p:cNvPr id="52" name="Oval 51">
            <a:extLst>
              <a:ext uri="{FF2B5EF4-FFF2-40B4-BE49-F238E27FC236}">
                <a16:creationId xmlns:a16="http://schemas.microsoft.com/office/drawing/2014/main" id="{2D6D9D1A-C17C-42FF-A34B-D6149FF9AA00}"/>
              </a:ext>
            </a:extLst>
          </p:cNvPr>
          <p:cNvSpPr/>
          <p:nvPr/>
        </p:nvSpPr>
        <p:spPr>
          <a:xfrm>
            <a:off x="8610717" y="1603725"/>
            <a:ext cx="1078992" cy="1078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t>Speaker 2</a:t>
            </a:r>
          </a:p>
        </p:txBody>
      </p:sp>
      <p:sp>
        <p:nvSpPr>
          <p:cNvPr id="4" name="Rectangle 3">
            <a:extLst>
              <a:ext uri="{FF2B5EF4-FFF2-40B4-BE49-F238E27FC236}">
                <a16:creationId xmlns:a16="http://schemas.microsoft.com/office/drawing/2014/main" id="{1C74CC7B-F059-4E56-9C93-E323B6F063C9}"/>
              </a:ext>
            </a:extLst>
          </p:cNvPr>
          <p:cNvSpPr/>
          <p:nvPr/>
        </p:nvSpPr>
        <p:spPr>
          <a:xfrm>
            <a:off x="5433177" y="3646483"/>
            <a:ext cx="347472" cy="34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2365397F-EB19-488B-BE89-12CA7E9DF774}"/>
              </a:ext>
            </a:extLst>
          </p:cNvPr>
          <p:cNvSpPr/>
          <p:nvPr/>
        </p:nvSpPr>
        <p:spPr>
          <a:xfrm>
            <a:off x="6721577" y="3335124"/>
            <a:ext cx="347472" cy="34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98A673FE-73E2-44C0-85F7-C4A5CCE442B2}"/>
              </a:ext>
            </a:extLst>
          </p:cNvPr>
          <p:cNvSpPr/>
          <p:nvPr/>
        </p:nvSpPr>
        <p:spPr>
          <a:xfrm>
            <a:off x="7987645" y="1969485"/>
            <a:ext cx="347472" cy="34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3F2E04B9-A658-4E3C-B424-5CC0435C5459}"/>
              </a:ext>
            </a:extLst>
          </p:cNvPr>
          <p:cNvSpPr/>
          <p:nvPr/>
        </p:nvSpPr>
        <p:spPr>
          <a:xfrm>
            <a:off x="5844304" y="1969485"/>
            <a:ext cx="347472" cy="34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5" name="Rectangle 4">
            <a:extLst>
              <a:ext uri="{FF2B5EF4-FFF2-40B4-BE49-F238E27FC236}">
                <a16:creationId xmlns:a16="http://schemas.microsoft.com/office/drawing/2014/main" id="{52B58A8B-5898-4423-BEBD-11C1BD6325C6}"/>
              </a:ext>
            </a:extLst>
          </p:cNvPr>
          <p:cNvSpPr/>
          <p:nvPr/>
        </p:nvSpPr>
        <p:spPr>
          <a:xfrm>
            <a:off x="3276254" y="3931189"/>
            <a:ext cx="301752" cy="128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658FBAF-57B5-4DA2-A548-B4BA8CA0547D}"/>
              </a:ext>
            </a:extLst>
          </p:cNvPr>
          <p:cNvSpPr/>
          <p:nvPr/>
        </p:nvSpPr>
        <p:spPr>
          <a:xfrm rot="5400000">
            <a:off x="7375046" y="3436707"/>
            <a:ext cx="301752" cy="128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9798C36-0FD3-4CFE-A8F7-7D3249616A06}"/>
              </a:ext>
            </a:extLst>
          </p:cNvPr>
          <p:cNvSpPr/>
          <p:nvPr/>
        </p:nvSpPr>
        <p:spPr>
          <a:xfrm>
            <a:off x="6446930" y="1607469"/>
            <a:ext cx="1078992" cy="1078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t>Speaker 1</a:t>
            </a:r>
          </a:p>
        </p:txBody>
      </p:sp>
      <p:sp>
        <p:nvSpPr>
          <p:cNvPr id="7" name="Rectangle 6">
            <a:extLst>
              <a:ext uri="{FF2B5EF4-FFF2-40B4-BE49-F238E27FC236}">
                <a16:creationId xmlns:a16="http://schemas.microsoft.com/office/drawing/2014/main" id="{1CDF1C3D-4DD9-4483-AB97-47951A99932B}"/>
              </a:ext>
            </a:extLst>
          </p:cNvPr>
          <p:cNvSpPr/>
          <p:nvPr/>
        </p:nvSpPr>
        <p:spPr>
          <a:xfrm>
            <a:off x="2650109" y="1400783"/>
            <a:ext cx="73152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52B07A9-DC17-4F12-B05E-1751CEAD11CB}"/>
              </a:ext>
            </a:extLst>
          </p:cNvPr>
          <p:cNvSpPr/>
          <p:nvPr/>
        </p:nvSpPr>
        <p:spPr>
          <a:xfrm>
            <a:off x="7982795" y="3326979"/>
            <a:ext cx="347472" cy="34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7EE75F27-6686-460B-A2ED-F44A6BA40FB2}"/>
              </a:ext>
            </a:extLst>
          </p:cNvPr>
          <p:cNvSpPr txBox="1"/>
          <p:nvPr/>
        </p:nvSpPr>
        <p:spPr>
          <a:xfrm>
            <a:off x="7828466" y="2900935"/>
            <a:ext cx="1284052" cy="307777"/>
          </a:xfrm>
          <a:prstGeom prst="rect">
            <a:avLst/>
          </a:prstGeom>
          <a:noFill/>
        </p:spPr>
        <p:txBody>
          <a:bodyPr wrap="square" rtlCol="0">
            <a:spAutoFit/>
          </a:bodyPr>
          <a:lstStyle/>
          <a:p>
            <a:r>
              <a:rPr lang="en-US" dirty="0"/>
              <a:t>Volume  3</a:t>
            </a:r>
          </a:p>
        </p:txBody>
      </p:sp>
      <p:sp>
        <p:nvSpPr>
          <p:cNvPr id="76" name="TextBox 75">
            <a:extLst>
              <a:ext uri="{FF2B5EF4-FFF2-40B4-BE49-F238E27FC236}">
                <a16:creationId xmlns:a16="http://schemas.microsoft.com/office/drawing/2014/main" id="{581FE385-27F1-45B3-8835-A16D326672CB}"/>
              </a:ext>
            </a:extLst>
          </p:cNvPr>
          <p:cNvSpPr txBox="1"/>
          <p:nvPr/>
        </p:nvSpPr>
        <p:spPr>
          <a:xfrm>
            <a:off x="5549750" y="1595568"/>
            <a:ext cx="1284052" cy="307777"/>
          </a:xfrm>
          <a:prstGeom prst="rect">
            <a:avLst/>
          </a:prstGeom>
          <a:noFill/>
        </p:spPr>
        <p:txBody>
          <a:bodyPr wrap="square" rtlCol="0">
            <a:spAutoFit/>
          </a:bodyPr>
          <a:lstStyle/>
          <a:p>
            <a:r>
              <a:rPr lang="en-US" dirty="0"/>
              <a:t>Volume 1</a:t>
            </a:r>
          </a:p>
        </p:txBody>
      </p:sp>
      <p:sp>
        <p:nvSpPr>
          <p:cNvPr id="77" name="TextBox 76">
            <a:extLst>
              <a:ext uri="{FF2B5EF4-FFF2-40B4-BE49-F238E27FC236}">
                <a16:creationId xmlns:a16="http://schemas.microsoft.com/office/drawing/2014/main" id="{1AEA2581-8413-4D67-86AB-1E1C3FE234BF}"/>
              </a:ext>
            </a:extLst>
          </p:cNvPr>
          <p:cNvSpPr txBox="1"/>
          <p:nvPr/>
        </p:nvSpPr>
        <p:spPr>
          <a:xfrm>
            <a:off x="7730982" y="1603725"/>
            <a:ext cx="1284052" cy="307777"/>
          </a:xfrm>
          <a:prstGeom prst="rect">
            <a:avLst/>
          </a:prstGeom>
          <a:noFill/>
        </p:spPr>
        <p:txBody>
          <a:bodyPr wrap="square" rtlCol="0">
            <a:spAutoFit/>
          </a:bodyPr>
          <a:lstStyle/>
          <a:p>
            <a:r>
              <a:rPr lang="en-US" dirty="0"/>
              <a:t>Volume 2</a:t>
            </a:r>
          </a:p>
        </p:txBody>
      </p:sp>
      <p:sp>
        <p:nvSpPr>
          <p:cNvPr id="79" name="TextBox 78">
            <a:extLst>
              <a:ext uri="{FF2B5EF4-FFF2-40B4-BE49-F238E27FC236}">
                <a16:creationId xmlns:a16="http://schemas.microsoft.com/office/drawing/2014/main" id="{5665DA6D-82A6-4151-9283-1487D967B3F2}"/>
              </a:ext>
            </a:extLst>
          </p:cNvPr>
          <p:cNvSpPr txBox="1"/>
          <p:nvPr/>
        </p:nvSpPr>
        <p:spPr>
          <a:xfrm>
            <a:off x="7053788" y="3724290"/>
            <a:ext cx="1284052" cy="307777"/>
          </a:xfrm>
          <a:prstGeom prst="rect">
            <a:avLst/>
          </a:prstGeom>
          <a:noFill/>
        </p:spPr>
        <p:txBody>
          <a:bodyPr wrap="square" rtlCol="0">
            <a:spAutoFit/>
          </a:bodyPr>
          <a:lstStyle/>
          <a:p>
            <a:r>
              <a:rPr lang="en-US" dirty="0"/>
              <a:t>Met PWR</a:t>
            </a:r>
          </a:p>
        </p:txBody>
      </p:sp>
      <p:sp>
        <p:nvSpPr>
          <p:cNvPr id="80" name="TextBox 79">
            <a:extLst>
              <a:ext uri="{FF2B5EF4-FFF2-40B4-BE49-F238E27FC236}">
                <a16:creationId xmlns:a16="http://schemas.microsoft.com/office/drawing/2014/main" id="{93DBBBD6-1D09-4DA1-893D-E622CE6EC227}"/>
              </a:ext>
            </a:extLst>
          </p:cNvPr>
          <p:cNvSpPr txBox="1"/>
          <p:nvPr/>
        </p:nvSpPr>
        <p:spPr>
          <a:xfrm>
            <a:off x="6313115" y="2925828"/>
            <a:ext cx="1284052" cy="307777"/>
          </a:xfrm>
          <a:prstGeom prst="rect">
            <a:avLst/>
          </a:prstGeom>
          <a:noFill/>
        </p:spPr>
        <p:txBody>
          <a:bodyPr wrap="square" rtlCol="0">
            <a:spAutoFit/>
          </a:bodyPr>
          <a:lstStyle/>
          <a:p>
            <a:r>
              <a:rPr lang="en-US" dirty="0"/>
              <a:t>Met Speed</a:t>
            </a:r>
          </a:p>
        </p:txBody>
      </p:sp>
      <p:sp>
        <p:nvSpPr>
          <p:cNvPr id="81" name="TextBox 80">
            <a:extLst>
              <a:ext uri="{FF2B5EF4-FFF2-40B4-BE49-F238E27FC236}">
                <a16:creationId xmlns:a16="http://schemas.microsoft.com/office/drawing/2014/main" id="{CBA57242-E25B-41BE-8CF2-FF337265BEED}"/>
              </a:ext>
            </a:extLst>
          </p:cNvPr>
          <p:cNvSpPr txBox="1"/>
          <p:nvPr/>
        </p:nvSpPr>
        <p:spPr>
          <a:xfrm>
            <a:off x="5102965" y="3226845"/>
            <a:ext cx="1284052" cy="307777"/>
          </a:xfrm>
          <a:prstGeom prst="rect">
            <a:avLst/>
          </a:prstGeom>
          <a:noFill/>
        </p:spPr>
        <p:txBody>
          <a:bodyPr wrap="square" rtlCol="0">
            <a:spAutoFit/>
          </a:bodyPr>
          <a:lstStyle/>
          <a:p>
            <a:r>
              <a:rPr lang="en-US" dirty="0"/>
              <a:t>Timbre</a:t>
            </a:r>
          </a:p>
        </p:txBody>
      </p:sp>
      <p:sp>
        <p:nvSpPr>
          <p:cNvPr id="82" name="TextBox 81">
            <a:extLst>
              <a:ext uri="{FF2B5EF4-FFF2-40B4-BE49-F238E27FC236}">
                <a16:creationId xmlns:a16="http://schemas.microsoft.com/office/drawing/2014/main" id="{E3B76B36-2EC9-4CC5-BA46-EB7004E4EC2E}"/>
              </a:ext>
            </a:extLst>
          </p:cNvPr>
          <p:cNvSpPr txBox="1"/>
          <p:nvPr/>
        </p:nvSpPr>
        <p:spPr>
          <a:xfrm>
            <a:off x="3108493" y="3400945"/>
            <a:ext cx="1284052" cy="523220"/>
          </a:xfrm>
          <a:prstGeom prst="rect">
            <a:avLst/>
          </a:prstGeom>
          <a:noFill/>
        </p:spPr>
        <p:txBody>
          <a:bodyPr wrap="square" rtlCol="0">
            <a:spAutoFit/>
          </a:bodyPr>
          <a:lstStyle/>
          <a:p>
            <a:r>
              <a:rPr lang="en-US" dirty="0"/>
              <a:t>Recording Switch</a:t>
            </a:r>
          </a:p>
        </p:txBody>
      </p:sp>
      <p:sp>
        <p:nvSpPr>
          <p:cNvPr id="83" name="TextBox 82">
            <a:extLst>
              <a:ext uri="{FF2B5EF4-FFF2-40B4-BE49-F238E27FC236}">
                <a16:creationId xmlns:a16="http://schemas.microsoft.com/office/drawing/2014/main" id="{49FF982C-08CD-48F0-8951-987B1F6DB6F2}"/>
              </a:ext>
            </a:extLst>
          </p:cNvPr>
          <p:cNvSpPr txBox="1"/>
          <p:nvPr/>
        </p:nvSpPr>
        <p:spPr>
          <a:xfrm>
            <a:off x="608394" y="1603725"/>
            <a:ext cx="1284052" cy="307777"/>
          </a:xfrm>
          <a:prstGeom prst="rect">
            <a:avLst/>
          </a:prstGeom>
          <a:noFill/>
        </p:spPr>
        <p:txBody>
          <a:bodyPr wrap="square" rtlCol="0">
            <a:spAutoFit/>
          </a:bodyPr>
          <a:lstStyle/>
          <a:p>
            <a:r>
              <a:rPr lang="en-US" dirty="0"/>
              <a:t>8”x5” board</a:t>
            </a:r>
          </a:p>
        </p:txBody>
      </p:sp>
      <p:sp>
        <p:nvSpPr>
          <p:cNvPr id="84" name="TextBox 83">
            <a:extLst>
              <a:ext uri="{FF2B5EF4-FFF2-40B4-BE49-F238E27FC236}">
                <a16:creationId xmlns:a16="http://schemas.microsoft.com/office/drawing/2014/main" id="{27EB5F73-8E54-44B9-B810-FE0C10794143}"/>
              </a:ext>
            </a:extLst>
          </p:cNvPr>
          <p:cNvSpPr txBox="1"/>
          <p:nvPr/>
        </p:nvSpPr>
        <p:spPr>
          <a:xfrm>
            <a:off x="3663301" y="6230566"/>
            <a:ext cx="2926080" cy="307777"/>
          </a:xfrm>
          <a:prstGeom prst="rect">
            <a:avLst/>
          </a:prstGeom>
          <a:noFill/>
        </p:spPr>
        <p:txBody>
          <a:bodyPr wrap="square" rtlCol="0">
            <a:spAutoFit/>
          </a:bodyPr>
          <a:lstStyle/>
          <a:p>
            <a:r>
              <a:rPr lang="en-US" dirty="0"/>
              <a:t>Keys 0.8 inches apart</a:t>
            </a:r>
          </a:p>
        </p:txBody>
      </p:sp>
      <p:sp>
        <p:nvSpPr>
          <p:cNvPr id="85" name="Rectangle 84">
            <a:extLst>
              <a:ext uri="{FF2B5EF4-FFF2-40B4-BE49-F238E27FC236}">
                <a16:creationId xmlns:a16="http://schemas.microsoft.com/office/drawing/2014/main" id="{B5A69EE7-13CB-4927-8F4A-EBA7C924C880}"/>
              </a:ext>
            </a:extLst>
          </p:cNvPr>
          <p:cNvSpPr/>
          <p:nvPr/>
        </p:nvSpPr>
        <p:spPr>
          <a:xfrm>
            <a:off x="3663301" y="5180245"/>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5B294670-848A-47FB-AD44-123F3A2E56E4}"/>
              </a:ext>
            </a:extLst>
          </p:cNvPr>
          <p:cNvSpPr/>
          <p:nvPr/>
        </p:nvSpPr>
        <p:spPr>
          <a:xfrm>
            <a:off x="4394821" y="5180245"/>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A0AC521A-C9F9-4AC5-AD47-5549C74BFB0E}"/>
              </a:ext>
            </a:extLst>
          </p:cNvPr>
          <p:cNvSpPr/>
          <p:nvPr/>
        </p:nvSpPr>
        <p:spPr>
          <a:xfrm>
            <a:off x="5126341" y="5180245"/>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777F082B-E424-4625-84EB-725EBF836301}"/>
              </a:ext>
            </a:extLst>
          </p:cNvPr>
          <p:cNvSpPr/>
          <p:nvPr/>
        </p:nvSpPr>
        <p:spPr>
          <a:xfrm>
            <a:off x="5857861" y="5180245"/>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42828EF1-BCA9-4AE4-8D1E-99AA33A14883}"/>
              </a:ext>
            </a:extLst>
          </p:cNvPr>
          <p:cNvSpPr/>
          <p:nvPr/>
        </p:nvSpPr>
        <p:spPr>
          <a:xfrm>
            <a:off x="6589381" y="5180245"/>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BA97C464-0979-4A61-BA3C-B15A4CE429A9}"/>
              </a:ext>
            </a:extLst>
          </p:cNvPr>
          <p:cNvSpPr/>
          <p:nvPr/>
        </p:nvSpPr>
        <p:spPr>
          <a:xfrm>
            <a:off x="7320901" y="5180245"/>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0CC358CB-B987-4166-BC2B-186A9FACD6E1}"/>
              </a:ext>
            </a:extLst>
          </p:cNvPr>
          <p:cNvSpPr/>
          <p:nvPr/>
        </p:nvSpPr>
        <p:spPr>
          <a:xfrm>
            <a:off x="8052421" y="5180245"/>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C8699506-9293-42E4-A7A9-1570BA1F30AD}"/>
              </a:ext>
            </a:extLst>
          </p:cNvPr>
          <p:cNvSpPr/>
          <p:nvPr/>
        </p:nvSpPr>
        <p:spPr>
          <a:xfrm>
            <a:off x="4029061" y="4448725"/>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4EBB9752-DBB0-4755-A43B-AFB74F52D98E}"/>
              </a:ext>
            </a:extLst>
          </p:cNvPr>
          <p:cNvSpPr/>
          <p:nvPr/>
        </p:nvSpPr>
        <p:spPr>
          <a:xfrm>
            <a:off x="4760581" y="4448725"/>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B43C026A-0AE8-4CAD-9D2B-C74D90E7CAF8}"/>
              </a:ext>
            </a:extLst>
          </p:cNvPr>
          <p:cNvSpPr/>
          <p:nvPr/>
        </p:nvSpPr>
        <p:spPr>
          <a:xfrm>
            <a:off x="6223621" y="4448725"/>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FC038F94-4432-4548-9C04-21C6597AA82E}"/>
              </a:ext>
            </a:extLst>
          </p:cNvPr>
          <p:cNvSpPr/>
          <p:nvPr/>
        </p:nvSpPr>
        <p:spPr>
          <a:xfrm>
            <a:off x="6955141" y="4448725"/>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822C2CF1-6071-4ECD-9555-44DD9E45E702}"/>
              </a:ext>
            </a:extLst>
          </p:cNvPr>
          <p:cNvSpPr/>
          <p:nvPr/>
        </p:nvSpPr>
        <p:spPr>
          <a:xfrm>
            <a:off x="7686661" y="4448725"/>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
          <p:cNvSpPr txBox="1">
            <a:spLocks noGrp="1"/>
          </p:cNvSpPr>
          <p:nvPr>
            <p:ph type="title"/>
          </p:nvPr>
        </p:nvSpPr>
        <p:spPr>
          <a:xfrm>
            <a:off x="276911" y="-340303"/>
            <a:ext cx="10972800" cy="914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6F8B"/>
              </a:buClr>
              <a:buSzPts val="3200"/>
              <a:buFont typeface="Arial"/>
              <a:buNone/>
            </a:pPr>
            <a:r>
              <a:rPr lang="en-US" dirty="0"/>
              <a:t>System Block Diagram</a:t>
            </a:r>
            <a:endParaRPr dirty="0"/>
          </a:p>
        </p:txBody>
      </p:sp>
      <p:sp>
        <p:nvSpPr>
          <p:cNvPr id="472" name="Google Shape;472;p3"/>
          <p:cNvSpPr/>
          <p:nvPr/>
        </p:nvSpPr>
        <p:spPr>
          <a:xfrm>
            <a:off x="3433146" y="906162"/>
            <a:ext cx="3600300" cy="5231400"/>
          </a:xfrm>
          <a:prstGeom prst="roundRect">
            <a:avLst>
              <a:gd name="adj" fmla="val 1140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Pocket Beagle</a:t>
            </a:r>
            <a:endParaRPr dirty="0"/>
          </a:p>
        </p:txBody>
      </p:sp>
      <p:sp>
        <p:nvSpPr>
          <p:cNvPr id="473" name="Google Shape;473;p3"/>
          <p:cNvSpPr/>
          <p:nvPr/>
        </p:nvSpPr>
        <p:spPr>
          <a:xfrm>
            <a:off x="1543100" y="2156875"/>
            <a:ext cx="1034100" cy="37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Speaker 3</a:t>
            </a:r>
            <a:endParaRPr/>
          </a:p>
        </p:txBody>
      </p:sp>
      <p:sp>
        <p:nvSpPr>
          <p:cNvPr id="474" name="Google Shape;474;p3"/>
          <p:cNvSpPr/>
          <p:nvPr/>
        </p:nvSpPr>
        <p:spPr>
          <a:xfrm>
            <a:off x="1543100" y="1243325"/>
            <a:ext cx="1034100" cy="37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Speaker 1</a:t>
            </a:r>
            <a:endParaRPr/>
          </a:p>
        </p:txBody>
      </p:sp>
      <p:sp>
        <p:nvSpPr>
          <p:cNvPr id="475" name="Google Shape;475;p3"/>
          <p:cNvSpPr/>
          <p:nvPr/>
        </p:nvSpPr>
        <p:spPr>
          <a:xfrm>
            <a:off x="1543100" y="1700100"/>
            <a:ext cx="1034100" cy="37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Speaker 2</a:t>
            </a:r>
            <a:endParaRPr/>
          </a:p>
        </p:txBody>
      </p:sp>
      <p:sp>
        <p:nvSpPr>
          <p:cNvPr id="476" name="Google Shape;476;p3"/>
          <p:cNvSpPr/>
          <p:nvPr/>
        </p:nvSpPr>
        <p:spPr>
          <a:xfrm>
            <a:off x="3433146" y="1235087"/>
            <a:ext cx="1194600" cy="377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PWM1</a:t>
            </a:r>
            <a:endParaRPr dirty="0"/>
          </a:p>
        </p:txBody>
      </p:sp>
      <p:sp>
        <p:nvSpPr>
          <p:cNvPr id="477" name="Google Shape;477;p3"/>
          <p:cNvSpPr/>
          <p:nvPr/>
        </p:nvSpPr>
        <p:spPr>
          <a:xfrm>
            <a:off x="3433146" y="1691862"/>
            <a:ext cx="1194600" cy="377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PWM2</a:t>
            </a:r>
            <a:endParaRPr dirty="0"/>
          </a:p>
        </p:txBody>
      </p:sp>
      <p:sp>
        <p:nvSpPr>
          <p:cNvPr id="478" name="Google Shape;478;p3"/>
          <p:cNvSpPr/>
          <p:nvPr/>
        </p:nvSpPr>
        <p:spPr>
          <a:xfrm>
            <a:off x="3433146" y="2148637"/>
            <a:ext cx="1194600" cy="377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PWM3</a:t>
            </a:r>
          </a:p>
        </p:txBody>
      </p:sp>
      <p:cxnSp>
        <p:nvCxnSpPr>
          <p:cNvPr id="479" name="Google Shape;479;p3"/>
          <p:cNvCxnSpPr>
            <a:stCxn id="474" idx="3"/>
            <a:endCxn id="476" idx="1"/>
          </p:cNvCxnSpPr>
          <p:nvPr/>
        </p:nvCxnSpPr>
        <p:spPr>
          <a:xfrm flipV="1">
            <a:off x="2577200" y="1423787"/>
            <a:ext cx="855946" cy="8238"/>
          </a:xfrm>
          <a:prstGeom prst="straightConnector1">
            <a:avLst/>
          </a:prstGeom>
          <a:noFill/>
          <a:ln w="9525" cap="flat" cmpd="sng">
            <a:solidFill>
              <a:schemeClr val="dk2"/>
            </a:solidFill>
            <a:prstDash val="solid"/>
            <a:round/>
            <a:headEnd type="none" w="med" len="med"/>
            <a:tailEnd type="triangle" w="med" len="med"/>
          </a:ln>
        </p:spPr>
      </p:cxnSp>
      <p:cxnSp>
        <p:nvCxnSpPr>
          <p:cNvPr id="480" name="Google Shape;480;p3"/>
          <p:cNvCxnSpPr>
            <a:stCxn id="475" idx="3"/>
            <a:endCxn id="477" idx="1"/>
          </p:cNvCxnSpPr>
          <p:nvPr/>
        </p:nvCxnSpPr>
        <p:spPr>
          <a:xfrm flipV="1">
            <a:off x="2577200" y="1880562"/>
            <a:ext cx="855946" cy="8238"/>
          </a:xfrm>
          <a:prstGeom prst="straightConnector1">
            <a:avLst/>
          </a:prstGeom>
          <a:noFill/>
          <a:ln w="9525" cap="flat" cmpd="sng">
            <a:solidFill>
              <a:schemeClr val="dk2"/>
            </a:solidFill>
            <a:prstDash val="solid"/>
            <a:round/>
            <a:headEnd type="none" w="med" len="med"/>
            <a:tailEnd type="triangle" w="med" len="med"/>
          </a:ln>
        </p:spPr>
      </p:cxnSp>
      <p:cxnSp>
        <p:nvCxnSpPr>
          <p:cNvPr id="481" name="Google Shape;481;p3"/>
          <p:cNvCxnSpPr>
            <a:stCxn id="473" idx="3"/>
            <a:endCxn id="478" idx="1"/>
          </p:cNvCxnSpPr>
          <p:nvPr/>
        </p:nvCxnSpPr>
        <p:spPr>
          <a:xfrm flipV="1">
            <a:off x="2577200" y="2337337"/>
            <a:ext cx="855946" cy="8238"/>
          </a:xfrm>
          <a:prstGeom prst="straightConnector1">
            <a:avLst/>
          </a:prstGeom>
          <a:noFill/>
          <a:ln w="9525" cap="flat" cmpd="sng">
            <a:solidFill>
              <a:schemeClr val="dk2"/>
            </a:solidFill>
            <a:prstDash val="solid"/>
            <a:round/>
            <a:headEnd type="none" w="med" len="med"/>
            <a:tailEnd type="triangle" w="med" len="med"/>
          </a:ln>
        </p:spPr>
      </p:cxnSp>
      <p:sp>
        <p:nvSpPr>
          <p:cNvPr id="491" name="Google Shape;491;p3"/>
          <p:cNvSpPr/>
          <p:nvPr/>
        </p:nvSpPr>
        <p:spPr>
          <a:xfrm>
            <a:off x="1543150" y="4701125"/>
            <a:ext cx="1034100" cy="37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Record Switch</a:t>
            </a:r>
            <a:endParaRPr/>
          </a:p>
        </p:txBody>
      </p:sp>
      <p:sp>
        <p:nvSpPr>
          <p:cNvPr id="492" name="Google Shape;492;p3"/>
          <p:cNvSpPr/>
          <p:nvPr/>
        </p:nvSpPr>
        <p:spPr>
          <a:xfrm>
            <a:off x="3433196" y="4692887"/>
            <a:ext cx="1034100" cy="377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GPIO_IN</a:t>
            </a:r>
            <a:endParaRPr dirty="0"/>
          </a:p>
        </p:txBody>
      </p:sp>
      <p:cxnSp>
        <p:nvCxnSpPr>
          <p:cNvPr id="493" name="Google Shape;493;p3"/>
          <p:cNvCxnSpPr>
            <a:stCxn id="491" idx="3"/>
            <a:endCxn id="492" idx="1"/>
          </p:cNvCxnSpPr>
          <p:nvPr/>
        </p:nvCxnSpPr>
        <p:spPr>
          <a:xfrm flipV="1">
            <a:off x="2577250" y="4881587"/>
            <a:ext cx="855946" cy="8238"/>
          </a:xfrm>
          <a:prstGeom prst="straightConnector1">
            <a:avLst/>
          </a:prstGeom>
          <a:noFill/>
          <a:ln w="9525" cap="flat" cmpd="sng">
            <a:solidFill>
              <a:schemeClr val="dk2"/>
            </a:solidFill>
            <a:prstDash val="solid"/>
            <a:round/>
            <a:headEnd type="none" w="med" len="med"/>
            <a:tailEnd type="triangle" w="med" len="med"/>
          </a:ln>
        </p:spPr>
      </p:cxnSp>
      <p:sp>
        <p:nvSpPr>
          <p:cNvPr id="37" name="Google Shape;474;p3">
            <a:extLst>
              <a:ext uri="{FF2B5EF4-FFF2-40B4-BE49-F238E27FC236}">
                <a16:creationId xmlns:a16="http://schemas.microsoft.com/office/drawing/2014/main" id="{CDED53EB-6B6F-4859-A9CC-76F7BB396798}"/>
              </a:ext>
            </a:extLst>
          </p:cNvPr>
          <p:cNvSpPr/>
          <p:nvPr/>
        </p:nvSpPr>
        <p:spPr>
          <a:xfrm>
            <a:off x="9614800" y="1243325"/>
            <a:ext cx="1034100" cy="37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Timbre Pot</a:t>
            </a:r>
            <a:endParaRPr dirty="0"/>
          </a:p>
        </p:txBody>
      </p:sp>
      <p:sp>
        <p:nvSpPr>
          <p:cNvPr id="38" name="Google Shape;476;p3">
            <a:extLst>
              <a:ext uri="{FF2B5EF4-FFF2-40B4-BE49-F238E27FC236}">
                <a16:creationId xmlns:a16="http://schemas.microsoft.com/office/drawing/2014/main" id="{180F79EF-A3F0-435F-8839-86818232F968}"/>
              </a:ext>
            </a:extLst>
          </p:cNvPr>
          <p:cNvSpPr/>
          <p:nvPr/>
        </p:nvSpPr>
        <p:spPr>
          <a:xfrm>
            <a:off x="5838848" y="1235087"/>
            <a:ext cx="1194600" cy="377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GPIO_IN</a:t>
            </a:r>
            <a:endParaRPr dirty="0"/>
          </a:p>
        </p:txBody>
      </p:sp>
      <p:sp>
        <p:nvSpPr>
          <p:cNvPr id="39" name="Google Shape;476;p3">
            <a:extLst>
              <a:ext uri="{FF2B5EF4-FFF2-40B4-BE49-F238E27FC236}">
                <a16:creationId xmlns:a16="http://schemas.microsoft.com/office/drawing/2014/main" id="{6CCF6F52-E19D-46F3-A889-16AF6556C204}"/>
              </a:ext>
            </a:extLst>
          </p:cNvPr>
          <p:cNvSpPr/>
          <p:nvPr/>
        </p:nvSpPr>
        <p:spPr>
          <a:xfrm>
            <a:off x="5838846" y="1691862"/>
            <a:ext cx="1194600" cy="377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GPIO_IN</a:t>
            </a:r>
            <a:endParaRPr dirty="0"/>
          </a:p>
        </p:txBody>
      </p:sp>
      <p:cxnSp>
        <p:nvCxnSpPr>
          <p:cNvPr id="41" name="Google Shape;479;p3">
            <a:extLst>
              <a:ext uri="{FF2B5EF4-FFF2-40B4-BE49-F238E27FC236}">
                <a16:creationId xmlns:a16="http://schemas.microsoft.com/office/drawing/2014/main" id="{46358C31-0F03-40CD-B7AF-636A250C5BEC}"/>
              </a:ext>
            </a:extLst>
          </p:cNvPr>
          <p:cNvCxnSpPr>
            <a:cxnSpLocks/>
            <a:stCxn id="37" idx="1"/>
            <a:endCxn id="38" idx="3"/>
          </p:cNvCxnSpPr>
          <p:nvPr/>
        </p:nvCxnSpPr>
        <p:spPr>
          <a:xfrm flipH="1" flipV="1">
            <a:off x="7033448" y="1423787"/>
            <a:ext cx="2581352" cy="8238"/>
          </a:xfrm>
          <a:prstGeom prst="straightConnector1">
            <a:avLst/>
          </a:prstGeom>
          <a:noFill/>
          <a:ln w="9525" cap="flat" cmpd="sng">
            <a:solidFill>
              <a:schemeClr val="dk2"/>
            </a:solidFill>
            <a:prstDash val="solid"/>
            <a:round/>
            <a:headEnd type="none" w="med" len="med"/>
            <a:tailEnd type="triangle" w="med" len="med"/>
          </a:ln>
        </p:spPr>
      </p:cxnSp>
      <p:sp>
        <p:nvSpPr>
          <p:cNvPr id="44" name="Google Shape;474;p3">
            <a:extLst>
              <a:ext uri="{FF2B5EF4-FFF2-40B4-BE49-F238E27FC236}">
                <a16:creationId xmlns:a16="http://schemas.microsoft.com/office/drawing/2014/main" id="{1A960B60-8332-45E3-A89A-65C4E9543414}"/>
              </a:ext>
            </a:extLst>
          </p:cNvPr>
          <p:cNvSpPr/>
          <p:nvPr/>
        </p:nvSpPr>
        <p:spPr>
          <a:xfrm>
            <a:off x="9614800" y="1700100"/>
            <a:ext cx="1034100" cy="37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Tempo Pot</a:t>
            </a:r>
            <a:endParaRPr dirty="0"/>
          </a:p>
        </p:txBody>
      </p:sp>
      <p:cxnSp>
        <p:nvCxnSpPr>
          <p:cNvPr id="45" name="Google Shape;479;p3">
            <a:extLst>
              <a:ext uri="{FF2B5EF4-FFF2-40B4-BE49-F238E27FC236}">
                <a16:creationId xmlns:a16="http://schemas.microsoft.com/office/drawing/2014/main" id="{D9FA7C9E-D397-47F2-A87D-1937D610556B}"/>
              </a:ext>
            </a:extLst>
          </p:cNvPr>
          <p:cNvCxnSpPr>
            <a:cxnSpLocks/>
            <a:stCxn id="44" idx="1"/>
            <a:endCxn id="39" idx="3"/>
          </p:cNvCxnSpPr>
          <p:nvPr/>
        </p:nvCxnSpPr>
        <p:spPr>
          <a:xfrm flipH="1" flipV="1">
            <a:off x="7033446" y="1880562"/>
            <a:ext cx="2581354" cy="8238"/>
          </a:xfrm>
          <a:prstGeom prst="straightConnector1">
            <a:avLst/>
          </a:prstGeom>
          <a:noFill/>
          <a:ln w="9525" cap="flat" cmpd="sng">
            <a:solidFill>
              <a:schemeClr val="dk2"/>
            </a:solidFill>
            <a:prstDash val="solid"/>
            <a:round/>
            <a:headEnd type="none" w="med" len="med"/>
            <a:tailEnd type="triangle" w="med" len="med"/>
          </a:ln>
        </p:spPr>
      </p:cxnSp>
      <p:sp>
        <p:nvSpPr>
          <p:cNvPr id="48" name="Rectangle 47">
            <a:extLst>
              <a:ext uri="{FF2B5EF4-FFF2-40B4-BE49-F238E27FC236}">
                <a16:creationId xmlns:a16="http://schemas.microsoft.com/office/drawing/2014/main" id="{37B68F29-93B2-46FF-93A3-E97653205EE7}"/>
              </a:ext>
            </a:extLst>
          </p:cNvPr>
          <p:cNvSpPr/>
          <p:nvPr/>
        </p:nvSpPr>
        <p:spPr>
          <a:xfrm>
            <a:off x="7237852" y="4958720"/>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6D2B22B3-3E2F-4C0B-A2A9-33772E000AE1}"/>
              </a:ext>
            </a:extLst>
          </p:cNvPr>
          <p:cNvSpPr/>
          <p:nvPr/>
        </p:nvSpPr>
        <p:spPr>
          <a:xfrm>
            <a:off x="8033786" y="4958720"/>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8F9A22EC-783B-4008-AC0C-979278BB0CD3}"/>
              </a:ext>
            </a:extLst>
          </p:cNvPr>
          <p:cNvSpPr/>
          <p:nvPr/>
        </p:nvSpPr>
        <p:spPr>
          <a:xfrm>
            <a:off x="8765306" y="4958720"/>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D38080DD-BCA1-4AA6-BE15-67A2791DD181}"/>
              </a:ext>
            </a:extLst>
          </p:cNvPr>
          <p:cNvSpPr/>
          <p:nvPr/>
        </p:nvSpPr>
        <p:spPr>
          <a:xfrm>
            <a:off x="9496826" y="4958720"/>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D7B3BC5F-65EE-49AD-8AA7-6A72DE2C716B}"/>
              </a:ext>
            </a:extLst>
          </p:cNvPr>
          <p:cNvSpPr/>
          <p:nvPr/>
        </p:nvSpPr>
        <p:spPr>
          <a:xfrm>
            <a:off x="10228346" y="4958720"/>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4A7B07F6-77EE-48D4-8390-49B9B4BA92FD}"/>
              </a:ext>
            </a:extLst>
          </p:cNvPr>
          <p:cNvSpPr/>
          <p:nvPr/>
        </p:nvSpPr>
        <p:spPr>
          <a:xfrm>
            <a:off x="10959866" y="4958720"/>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B35046E7-F3D9-4F9A-9272-E056F59ABE71}"/>
              </a:ext>
            </a:extLst>
          </p:cNvPr>
          <p:cNvSpPr/>
          <p:nvPr/>
        </p:nvSpPr>
        <p:spPr>
          <a:xfrm>
            <a:off x="11691386" y="4958720"/>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3B9AF3C7-39F2-4DC1-8E5E-E8D1B8D502DF}"/>
              </a:ext>
            </a:extLst>
          </p:cNvPr>
          <p:cNvSpPr/>
          <p:nvPr/>
        </p:nvSpPr>
        <p:spPr>
          <a:xfrm>
            <a:off x="7668026" y="4227200"/>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FE77AE6-BF04-4F77-98A9-A07ACC80B62C}"/>
              </a:ext>
            </a:extLst>
          </p:cNvPr>
          <p:cNvSpPr/>
          <p:nvPr/>
        </p:nvSpPr>
        <p:spPr>
          <a:xfrm>
            <a:off x="8399546" y="4227200"/>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5F3D5E68-B400-4509-B870-AF63F13C92B7}"/>
              </a:ext>
            </a:extLst>
          </p:cNvPr>
          <p:cNvSpPr/>
          <p:nvPr/>
        </p:nvSpPr>
        <p:spPr>
          <a:xfrm>
            <a:off x="9862586" y="4227200"/>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C1BE30C-DEE2-4BE4-985A-93A3491DD5B9}"/>
              </a:ext>
            </a:extLst>
          </p:cNvPr>
          <p:cNvSpPr/>
          <p:nvPr/>
        </p:nvSpPr>
        <p:spPr>
          <a:xfrm>
            <a:off x="10594106" y="4227200"/>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0E8225FA-FA45-47E4-8358-B8D3FFC8F217}"/>
              </a:ext>
            </a:extLst>
          </p:cNvPr>
          <p:cNvSpPr/>
          <p:nvPr/>
        </p:nvSpPr>
        <p:spPr>
          <a:xfrm>
            <a:off x="11325626" y="4227200"/>
            <a:ext cx="429768"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3378942D-AC8C-4135-858A-EB04FED1AAB7}"/>
              </a:ext>
            </a:extLst>
          </p:cNvPr>
          <p:cNvCxnSpPr>
            <a:cxnSpLocks/>
            <a:stCxn id="472" idx="3"/>
            <a:endCxn id="48" idx="0"/>
          </p:cNvCxnSpPr>
          <p:nvPr/>
        </p:nvCxnSpPr>
        <p:spPr>
          <a:xfrm>
            <a:off x="7033446" y="3521862"/>
            <a:ext cx="419290" cy="143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16411752-989C-4CE8-A31C-A958E906A691}"/>
              </a:ext>
            </a:extLst>
          </p:cNvPr>
          <p:cNvCxnSpPr>
            <a:cxnSpLocks/>
            <a:stCxn id="472" idx="3"/>
            <a:endCxn id="55" idx="0"/>
          </p:cNvCxnSpPr>
          <p:nvPr/>
        </p:nvCxnSpPr>
        <p:spPr>
          <a:xfrm>
            <a:off x="7033446" y="3521862"/>
            <a:ext cx="849464" cy="705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F70895F-2155-4257-B31C-F85BA090F179}"/>
              </a:ext>
            </a:extLst>
          </p:cNvPr>
          <p:cNvCxnSpPr>
            <a:cxnSpLocks/>
            <a:stCxn id="472" idx="3"/>
            <a:endCxn id="49" idx="0"/>
          </p:cNvCxnSpPr>
          <p:nvPr/>
        </p:nvCxnSpPr>
        <p:spPr>
          <a:xfrm>
            <a:off x="7033446" y="3521862"/>
            <a:ext cx="1215224" cy="143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835E5E4-27DE-4C9C-8652-847255F25673}"/>
              </a:ext>
            </a:extLst>
          </p:cNvPr>
          <p:cNvCxnSpPr>
            <a:cxnSpLocks/>
            <a:stCxn id="472" idx="3"/>
            <a:endCxn id="56" idx="0"/>
          </p:cNvCxnSpPr>
          <p:nvPr/>
        </p:nvCxnSpPr>
        <p:spPr>
          <a:xfrm>
            <a:off x="7033446" y="3521862"/>
            <a:ext cx="1580984" cy="705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16E7793-6654-4492-8906-D7C870984089}"/>
              </a:ext>
            </a:extLst>
          </p:cNvPr>
          <p:cNvCxnSpPr>
            <a:cxnSpLocks/>
            <a:stCxn id="472" idx="3"/>
            <a:endCxn id="50" idx="0"/>
          </p:cNvCxnSpPr>
          <p:nvPr/>
        </p:nvCxnSpPr>
        <p:spPr>
          <a:xfrm>
            <a:off x="7033446" y="3521862"/>
            <a:ext cx="1946744" cy="143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554E02E0-B588-4902-AA35-262E9F21690B}"/>
              </a:ext>
            </a:extLst>
          </p:cNvPr>
          <p:cNvCxnSpPr>
            <a:cxnSpLocks/>
            <a:stCxn id="472" idx="3"/>
            <a:endCxn id="51" idx="0"/>
          </p:cNvCxnSpPr>
          <p:nvPr/>
        </p:nvCxnSpPr>
        <p:spPr>
          <a:xfrm>
            <a:off x="7033446" y="3521862"/>
            <a:ext cx="2678264" cy="143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2B416BBD-823F-426D-9D94-0ED5F06646B1}"/>
              </a:ext>
            </a:extLst>
          </p:cNvPr>
          <p:cNvCxnSpPr>
            <a:cxnSpLocks/>
            <a:stCxn id="472" idx="3"/>
            <a:endCxn id="57" idx="0"/>
          </p:cNvCxnSpPr>
          <p:nvPr/>
        </p:nvCxnSpPr>
        <p:spPr>
          <a:xfrm>
            <a:off x="7033446" y="3521862"/>
            <a:ext cx="3044024" cy="705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604D46D-AF8A-4C2B-A9C2-5D3E744CD482}"/>
              </a:ext>
            </a:extLst>
          </p:cNvPr>
          <p:cNvCxnSpPr>
            <a:cxnSpLocks/>
            <a:stCxn id="472" idx="3"/>
            <a:endCxn id="52" idx="0"/>
          </p:cNvCxnSpPr>
          <p:nvPr/>
        </p:nvCxnSpPr>
        <p:spPr>
          <a:xfrm>
            <a:off x="7033446" y="3521862"/>
            <a:ext cx="3409784" cy="143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5D5A1CF8-AA6E-43C6-B08C-32417AACE89C}"/>
              </a:ext>
            </a:extLst>
          </p:cNvPr>
          <p:cNvCxnSpPr>
            <a:cxnSpLocks/>
            <a:stCxn id="472" idx="3"/>
            <a:endCxn id="53" idx="0"/>
          </p:cNvCxnSpPr>
          <p:nvPr/>
        </p:nvCxnSpPr>
        <p:spPr>
          <a:xfrm>
            <a:off x="7033446" y="3521862"/>
            <a:ext cx="4141304" cy="143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AF42799B-8FDE-4364-95CD-D18F30D8B892}"/>
              </a:ext>
            </a:extLst>
          </p:cNvPr>
          <p:cNvCxnSpPr>
            <a:cxnSpLocks/>
            <a:stCxn id="472" idx="3"/>
            <a:endCxn id="58" idx="0"/>
          </p:cNvCxnSpPr>
          <p:nvPr/>
        </p:nvCxnSpPr>
        <p:spPr>
          <a:xfrm>
            <a:off x="7033446" y="3521862"/>
            <a:ext cx="3775544" cy="705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9EEBEAE-6FA9-4EE1-A663-C0EA992285E9}"/>
              </a:ext>
            </a:extLst>
          </p:cNvPr>
          <p:cNvCxnSpPr>
            <a:cxnSpLocks/>
            <a:stCxn id="472" idx="3"/>
            <a:endCxn id="54" idx="0"/>
          </p:cNvCxnSpPr>
          <p:nvPr/>
        </p:nvCxnSpPr>
        <p:spPr>
          <a:xfrm>
            <a:off x="7033446" y="3521862"/>
            <a:ext cx="4872824" cy="143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AF2F247C-86AB-48EB-A318-9B49303E7BDE}"/>
              </a:ext>
            </a:extLst>
          </p:cNvPr>
          <p:cNvCxnSpPr>
            <a:cxnSpLocks/>
            <a:stCxn id="472" idx="3"/>
            <a:endCxn id="59" idx="0"/>
          </p:cNvCxnSpPr>
          <p:nvPr/>
        </p:nvCxnSpPr>
        <p:spPr>
          <a:xfrm>
            <a:off x="7033446" y="3521862"/>
            <a:ext cx="4507064" cy="705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Google Shape;492;p3">
            <a:extLst>
              <a:ext uri="{FF2B5EF4-FFF2-40B4-BE49-F238E27FC236}">
                <a16:creationId xmlns:a16="http://schemas.microsoft.com/office/drawing/2014/main" id="{8596F4C8-0B08-4B9F-858C-910CAAD652DB}"/>
              </a:ext>
            </a:extLst>
          </p:cNvPr>
          <p:cNvSpPr/>
          <p:nvPr/>
        </p:nvSpPr>
        <p:spPr>
          <a:xfrm>
            <a:off x="7522044" y="3144462"/>
            <a:ext cx="1307270" cy="377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12 GPIO_IN</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Diamond Grid 16x9">
  <a:themeElements>
    <a:clrScheme name="Custom 3">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206</Words>
  <Application>Microsoft Office PowerPoint</Application>
  <PresentationFormat>Widescreen</PresentationFormat>
  <Paragraphs>34</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Diamond Grid 16x9</vt:lpstr>
      <vt:lpstr>ENGI 301  Synthesizer PCB Proposal</vt:lpstr>
      <vt:lpstr>Board Functionality</vt:lpstr>
      <vt:lpstr>Display/Controls Layout (Not to scale)</vt:lpstr>
      <vt:lpstr>System Block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 301  Synthesizer PCB Proposal</dc:title>
  <dc:creator>Erik Welsh</dc:creator>
  <cp:lastModifiedBy>brandon stelling</cp:lastModifiedBy>
  <cp:revision>9</cp:revision>
  <dcterms:created xsi:type="dcterms:W3CDTF">2018-01-09T20:24:50Z</dcterms:created>
  <dcterms:modified xsi:type="dcterms:W3CDTF">2019-11-27T04:41:27Z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